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4"/>
  </p:sldMasterIdLst>
  <p:notesMasterIdLst>
    <p:notesMasterId r:id="rId33"/>
  </p:notesMasterIdLst>
  <p:handoutMasterIdLst>
    <p:handoutMasterId r:id="rId34"/>
  </p:handoutMasterIdLst>
  <p:sldIdLst>
    <p:sldId id="263" r:id="rId5"/>
    <p:sldId id="281" r:id="rId6"/>
    <p:sldId id="284" r:id="rId7"/>
    <p:sldId id="286" r:id="rId8"/>
    <p:sldId id="289" r:id="rId9"/>
    <p:sldId id="303" r:id="rId10"/>
    <p:sldId id="298" r:id="rId11"/>
    <p:sldId id="304" r:id="rId12"/>
    <p:sldId id="306" r:id="rId13"/>
    <p:sldId id="307" r:id="rId14"/>
    <p:sldId id="301" r:id="rId15"/>
    <p:sldId id="290" r:id="rId16"/>
    <p:sldId id="291" r:id="rId17"/>
    <p:sldId id="292" r:id="rId18"/>
    <p:sldId id="293" r:id="rId19"/>
    <p:sldId id="294" r:id="rId20"/>
    <p:sldId id="295" r:id="rId21"/>
    <p:sldId id="309" r:id="rId22"/>
    <p:sldId id="312" r:id="rId23"/>
    <p:sldId id="313" r:id="rId24"/>
    <p:sldId id="318" r:id="rId25"/>
    <p:sldId id="314" r:id="rId26"/>
    <p:sldId id="316" r:id="rId27"/>
    <p:sldId id="319" r:id="rId28"/>
    <p:sldId id="296" r:id="rId29"/>
    <p:sldId id="299" r:id="rId30"/>
    <p:sldId id="302" r:id="rId31"/>
    <p:sldId id="277" r:id="rId32"/>
  </p:sldIdLst>
  <p:sldSz cx="12192000" cy="6858000"/>
  <p:notesSz cx="6858000" cy="9144000"/>
  <p:defaultTextStyle>
    <a:defPPr rtl="0">
      <a:defRPr lang="hr-h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8645" autoAdjust="0"/>
  </p:normalViewPr>
  <p:slideViewPr>
    <p:cSldViewPr snapToGrid="0">
      <p:cViewPr varScale="1">
        <p:scale>
          <a:sx n="74" d="100"/>
          <a:sy n="74" d="100"/>
        </p:scale>
        <p:origin x="9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B3A077-BF46-498C-97AC-D772E236F20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5AF1D8-33C9-4386-B674-AEEF44592B1B}">
      <dgm:prSet custT="1"/>
      <dgm:spPr/>
      <dgm:t>
        <a:bodyPr anchor="t" anchorCtr="0"/>
        <a:lstStyle/>
        <a:p>
          <a:r>
            <a:rPr lang="hr-HR" sz="2800" dirty="0"/>
            <a:t>Funkcija politike</a:t>
          </a:r>
          <a:endParaRPr lang="en-US" sz="2800" dirty="0"/>
        </a:p>
      </dgm:t>
    </dgm:pt>
    <dgm:pt modelId="{0A495688-F320-4D5D-91D8-6BB324468576}" type="parTrans" cxnId="{D039BA67-7853-46C0-82D3-7BA8B875B50E}">
      <dgm:prSet/>
      <dgm:spPr/>
      <dgm:t>
        <a:bodyPr/>
        <a:lstStyle/>
        <a:p>
          <a:endParaRPr lang="en-US"/>
        </a:p>
      </dgm:t>
    </dgm:pt>
    <dgm:pt modelId="{C53691CE-9A70-45A0-A916-268AA4DDD287}" type="sibTrans" cxnId="{D039BA67-7853-46C0-82D3-7BA8B875B50E}">
      <dgm:prSet/>
      <dgm:spPr/>
      <dgm:t>
        <a:bodyPr/>
        <a:lstStyle/>
        <a:p>
          <a:endParaRPr lang="en-US"/>
        </a:p>
      </dgm:t>
    </dgm:pt>
    <dgm:pt modelId="{F9E8EFBE-E8C8-4AFD-8717-22CA13D1AFF2}">
      <dgm:prSet custT="1"/>
      <dgm:spPr/>
      <dgm:t>
        <a:bodyPr anchor="t" anchorCtr="0"/>
        <a:lstStyle/>
        <a:p>
          <a:r>
            <a:rPr lang="hr-HR" sz="2400" dirty="0"/>
            <a:t>Funkcija vrijednosti stanja</a:t>
          </a:r>
          <a:endParaRPr lang="en-US" sz="2400" dirty="0"/>
        </a:p>
      </dgm:t>
    </dgm:pt>
    <dgm:pt modelId="{A1A90D41-979F-4B23-B73F-76944688C88C}" type="parTrans" cxnId="{9B3ED438-0AED-4910-A8E2-95AFC21FAA83}">
      <dgm:prSet/>
      <dgm:spPr/>
      <dgm:t>
        <a:bodyPr/>
        <a:lstStyle/>
        <a:p>
          <a:endParaRPr lang="en-US"/>
        </a:p>
      </dgm:t>
    </dgm:pt>
    <dgm:pt modelId="{28CEF1EA-52EE-4527-94B9-F557B8600C7A}" type="sibTrans" cxnId="{9B3ED438-0AED-4910-A8E2-95AFC21FAA83}">
      <dgm:prSet/>
      <dgm:spPr/>
      <dgm:t>
        <a:bodyPr/>
        <a:lstStyle/>
        <a:p>
          <a:endParaRPr lang="en-US"/>
        </a:p>
      </dgm:t>
    </dgm:pt>
    <dgm:pt modelId="{078871C4-C6E6-4A76-811B-0D7412ACC8A9}">
      <dgm:prSet custT="1"/>
      <dgm:spPr/>
      <dgm:t>
        <a:bodyPr anchor="t" anchorCtr="0"/>
        <a:lstStyle/>
        <a:p>
          <a:r>
            <a:rPr lang="hr-HR" sz="2400" dirty="0"/>
            <a:t>Funkcija vrijednosti akcije</a:t>
          </a:r>
          <a:endParaRPr lang="en-US" sz="2400" dirty="0"/>
        </a:p>
      </dgm:t>
    </dgm:pt>
    <dgm:pt modelId="{1CFA4384-92BD-410D-93BE-44DB66B0DB43}" type="parTrans" cxnId="{65624B1B-91FD-474D-A48D-94AEB2964AE9}">
      <dgm:prSet/>
      <dgm:spPr/>
      <dgm:t>
        <a:bodyPr/>
        <a:lstStyle/>
        <a:p>
          <a:endParaRPr lang="en-US"/>
        </a:p>
      </dgm:t>
    </dgm:pt>
    <dgm:pt modelId="{68CBF211-1454-47FA-899F-66F957E8ED92}" type="sibTrans" cxnId="{65624B1B-91FD-474D-A48D-94AEB2964AE9}">
      <dgm:prSet/>
      <dgm:spPr/>
      <dgm:t>
        <a:bodyPr/>
        <a:lstStyle/>
        <a:p>
          <a:endParaRPr lang="en-US"/>
        </a:p>
      </dgm:t>
    </dgm:pt>
    <dgm:pt modelId="{61E79753-6FCE-4F6C-BC1E-C136AC4B27B4}" type="pres">
      <dgm:prSet presAssocID="{F6B3A077-BF46-498C-97AC-D772E236F20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E30ACB-E5FA-46B5-9C72-8E30F8386115}" type="pres">
      <dgm:prSet presAssocID="{E85AF1D8-33C9-4386-B674-AEEF44592B1B}" presName="hierRoot1" presStyleCnt="0"/>
      <dgm:spPr/>
    </dgm:pt>
    <dgm:pt modelId="{BCFBA1D4-1328-420F-9320-67031FC92ACD}" type="pres">
      <dgm:prSet presAssocID="{E85AF1D8-33C9-4386-B674-AEEF44592B1B}" presName="composite" presStyleCnt="0"/>
      <dgm:spPr/>
    </dgm:pt>
    <dgm:pt modelId="{E336E22D-78E2-44B1-A999-07FFCA4FC642}" type="pres">
      <dgm:prSet presAssocID="{E85AF1D8-33C9-4386-B674-AEEF44592B1B}" presName="background" presStyleLbl="node0" presStyleIdx="0" presStyleCnt="3"/>
      <dgm:spPr/>
    </dgm:pt>
    <dgm:pt modelId="{23637BAA-B5FB-424B-BB1C-CF9B6174FE19}" type="pres">
      <dgm:prSet presAssocID="{E85AF1D8-33C9-4386-B674-AEEF44592B1B}" presName="text" presStyleLbl="fgAcc0" presStyleIdx="0" presStyleCnt="3">
        <dgm:presLayoutVars>
          <dgm:chPref val="3"/>
        </dgm:presLayoutVars>
      </dgm:prSet>
      <dgm:spPr/>
    </dgm:pt>
    <dgm:pt modelId="{D7339A37-7149-4941-B2A5-F5FC82C25734}" type="pres">
      <dgm:prSet presAssocID="{E85AF1D8-33C9-4386-B674-AEEF44592B1B}" presName="hierChild2" presStyleCnt="0"/>
      <dgm:spPr/>
    </dgm:pt>
    <dgm:pt modelId="{0697AD97-3A4E-454F-B5E6-6B84FB702BA2}" type="pres">
      <dgm:prSet presAssocID="{F9E8EFBE-E8C8-4AFD-8717-22CA13D1AFF2}" presName="hierRoot1" presStyleCnt="0"/>
      <dgm:spPr/>
    </dgm:pt>
    <dgm:pt modelId="{000A615A-799B-4E7D-841B-3586A24A3C07}" type="pres">
      <dgm:prSet presAssocID="{F9E8EFBE-E8C8-4AFD-8717-22CA13D1AFF2}" presName="composite" presStyleCnt="0"/>
      <dgm:spPr/>
    </dgm:pt>
    <dgm:pt modelId="{80868B53-6F9B-4145-BD30-1C787D756FB8}" type="pres">
      <dgm:prSet presAssocID="{F9E8EFBE-E8C8-4AFD-8717-22CA13D1AFF2}" presName="background" presStyleLbl="node0" presStyleIdx="1" presStyleCnt="3"/>
      <dgm:spPr/>
    </dgm:pt>
    <dgm:pt modelId="{79DC07BE-C7EC-4666-A09B-4860D884E1E1}" type="pres">
      <dgm:prSet presAssocID="{F9E8EFBE-E8C8-4AFD-8717-22CA13D1AFF2}" presName="text" presStyleLbl="fgAcc0" presStyleIdx="1" presStyleCnt="3">
        <dgm:presLayoutVars>
          <dgm:chPref val="3"/>
        </dgm:presLayoutVars>
      </dgm:prSet>
      <dgm:spPr/>
    </dgm:pt>
    <dgm:pt modelId="{84890769-BC0E-4EEE-A30C-0AF0269D1CF4}" type="pres">
      <dgm:prSet presAssocID="{F9E8EFBE-E8C8-4AFD-8717-22CA13D1AFF2}" presName="hierChild2" presStyleCnt="0"/>
      <dgm:spPr/>
    </dgm:pt>
    <dgm:pt modelId="{1E29FD08-CAE9-497F-A421-D17CF5563D39}" type="pres">
      <dgm:prSet presAssocID="{078871C4-C6E6-4A76-811B-0D7412ACC8A9}" presName="hierRoot1" presStyleCnt="0"/>
      <dgm:spPr/>
    </dgm:pt>
    <dgm:pt modelId="{115E0883-D1B7-4325-BBE8-ED4A93A17577}" type="pres">
      <dgm:prSet presAssocID="{078871C4-C6E6-4A76-811B-0D7412ACC8A9}" presName="composite" presStyleCnt="0"/>
      <dgm:spPr/>
    </dgm:pt>
    <dgm:pt modelId="{D88827F8-803E-4B64-9CC3-7568AF3F23C4}" type="pres">
      <dgm:prSet presAssocID="{078871C4-C6E6-4A76-811B-0D7412ACC8A9}" presName="background" presStyleLbl="node0" presStyleIdx="2" presStyleCnt="3"/>
      <dgm:spPr/>
    </dgm:pt>
    <dgm:pt modelId="{06461FDD-BB23-4342-A493-0A280B477AC1}" type="pres">
      <dgm:prSet presAssocID="{078871C4-C6E6-4A76-811B-0D7412ACC8A9}" presName="text" presStyleLbl="fgAcc0" presStyleIdx="2" presStyleCnt="3">
        <dgm:presLayoutVars>
          <dgm:chPref val="3"/>
        </dgm:presLayoutVars>
      </dgm:prSet>
      <dgm:spPr/>
    </dgm:pt>
    <dgm:pt modelId="{EEF0D94F-5253-4CF1-B5F0-F0DABC2D57F5}" type="pres">
      <dgm:prSet presAssocID="{078871C4-C6E6-4A76-811B-0D7412ACC8A9}" presName="hierChild2" presStyleCnt="0"/>
      <dgm:spPr/>
    </dgm:pt>
  </dgm:ptLst>
  <dgm:cxnLst>
    <dgm:cxn modelId="{65624B1B-91FD-474D-A48D-94AEB2964AE9}" srcId="{F6B3A077-BF46-498C-97AC-D772E236F205}" destId="{078871C4-C6E6-4A76-811B-0D7412ACC8A9}" srcOrd="2" destOrd="0" parTransId="{1CFA4384-92BD-410D-93BE-44DB66B0DB43}" sibTransId="{68CBF211-1454-47FA-899F-66F957E8ED92}"/>
    <dgm:cxn modelId="{4AA01921-F9EC-4BE9-8901-09B40E1F8182}" type="presOf" srcId="{E85AF1D8-33C9-4386-B674-AEEF44592B1B}" destId="{23637BAA-B5FB-424B-BB1C-CF9B6174FE19}" srcOrd="0" destOrd="0" presId="urn:microsoft.com/office/officeart/2005/8/layout/hierarchy1"/>
    <dgm:cxn modelId="{9B3ED438-0AED-4910-A8E2-95AFC21FAA83}" srcId="{F6B3A077-BF46-498C-97AC-D772E236F205}" destId="{F9E8EFBE-E8C8-4AFD-8717-22CA13D1AFF2}" srcOrd="1" destOrd="0" parTransId="{A1A90D41-979F-4B23-B73F-76944688C88C}" sibTransId="{28CEF1EA-52EE-4527-94B9-F557B8600C7A}"/>
    <dgm:cxn modelId="{D039BA67-7853-46C0-82D3-7BA8B875B50E}" srcId="{F6B3A077-BF46-498C-97AC-D772E236F205}" destId="{E85AF1D8-33C9-4386-B674-AEEF44592B1B}" srcOrd="0" destOrd="0" parTransId="{0A495688-F320-4D5D-91D8-6BB324468576}" sibTransId="{C53691CE-9A70-45A0-A916-268AA4DDD287}"/>
    <dgm:cxn modelId="{ABEAB3A4-595F-4162-8BD7-3D97873BA878}" type="presOf" srcId="{F9E8EFBE-E8C8-4AFD-8717-22CA13D1AFF2}" destId="{79DC07BE-C7EC-4666-A09B-4860D884E1E1}" srcOrd="0" destOrd="0" presId="urn:microsoft.com/office/officeart/2005/8/layout/hierarchy1"/>
    <dgm:cxn modelId="{D10F89D3-9F82-412F-94F4-5C1E95BA0289}" type="presOf" srcId="{F6B3A077-BF46-498C-97AC-D772E236F205}" destId="{61E79753-6FCE-4F6C-BC1E-C136AC4B27B4}" srcOrd="0" destOrd="0" presId="urn:microsoft.com/office/officeart/2005/8/layout/hierarchy1"/>
    <dgm:cxn modelId="{04A74BD5-E62A-4411-B427-264083FA154D}" type="presOf" srcId="{078871C4-C6E6-4A76-811B-0D7412ACC8A9}" destId="{06461FDD-BB23-4342-A493-0A280B477AC1}" srcOrd="0" destOrd="0" presId="urn:microsoft.com/office/officeart/2005/8/layout/hierarchy1"/>
    <dgm:cxn modelId="{1B0A8A80-E280-49A7-BAF6-42DF9E668480}" type="presParOf" srcId="{61E79753-6FCE-4F6C-BC1E-C136AC4B27B4}" destId="{09E30ACB-E5FA-46B5-9C72-8E30F8386115}" srcOrd="0" destOrd="0" presId="urn:microsoft.com/office/officeart/2005/8/layout/hierarchy1"/>
    <dgm:cxn modelId="{A8B9D59B-5D21-40C9-A77F-B223F833BE80}" type="presParOf" srcId="{09E30ACB-E5FA-46B5-9C72-8E30F8386115}" destId="{BCFBA1D4-1328-420F-9320-67031FC92ACD}" srcOrd="0" destOrd="0" presId="urn:microsoft.com/office/officeart/2005/8/layout/hierarchy1"/>
    <dgm:cxn modelId="{8F3E16C5-0CE4-4AD9-9FAC-DDA452D9CF30}" type="presParOf" srcId="{BCFBA1D4-1328-420F-9320-67031FC92ACD}" destId="{E336E22D-78E2-44B1-A999-07FFCA4FC642}" srcOrd="0" destOrd="0" presId="urn:microsoft.com/office/officeart/2005/8/layout/hierarchy1"/>
    <dgm:cxn modelId="{46ECAEFB-E665-4214-AEE9-5CE5BEE1F08D}" type="presParOf" srcId="{BCFBA1D4-1328-420F-9320-67031FC92ACD}" destId="{23637BAA-B5FB-424B-BB1C-CF9B6174FE19}" srcOrd="1" destOrd="0" presId="urn:microsoft.com/office/officeart/2005/8/layout/hierarchy1"/>
    <dgm:cxn modelId="{A5AC8694-D2B1-4AA9-B602-2F91A20FAF2F}" type="presParOf" srcId="{09E30ACB-E5FA-46B5-9C72-8E30F8386115}" destId="{D7339A37-7149-4941-B2A5-F5FC82C25734}" srcOrd="1" destOrd="0" presId="urn:microsoft.com/office/officeart/2005/8/layout/hierarchy1"/>
    <dgm:cxn modelId="{0C8413B6-203C-4D50-BCED-C9C19AD43975}" type="presParOf" srcId="{61E79753-6FCE-4F6C-BC1E-C136AC4B27B4}" destId="{0697AD97-3A4E-454F-B5E6-6B84FB702BA2}" srcOrd="1" destOrd="0" presId="urn:microsoft.com/office/officeart/2005/8/layout/hierarchy1"/>
    <dgm:cxn modelId="{DF7F3E44-D9EF-42F5-A49C-A617F1260056}" type="presParOf" srcId="{0697AD97-3A4E-454F-B5E6-6B84FB702BA2}" destId="{000A615A-799B-4E7D-841B-3586A24A3C07}" srcOrd="0" destOrd="0" presId="urn:microsoft.com/office/officeart/2005/8/layout/hierarchy1"/>
    <dgm:cxn modelId="{45367A62-CE09-47AB-A0FD-828F666C3D4D}" type="presParOf" srcId="{000A615A-799B-4E7D-841B-3586A24A3C07}" destId="{80868B53-6F9B-4145-BD30-1C787D756FB8}" srcOrd="0" destOrd="0" presId="urn:microsoft.com/office/officeart/2005/8/layout/hierarchy1"/>
    <dgm:cxn modelId="{7E59CBF8-C83B-40D5-8F5A-F7E76FC74732}" type="presParOf" srcId="{000A615A-799B-4E7D-841B-3586A24A3C07}" destId="{79DC07BE-C7EC-4666-A09B-4860D884E1E1}" srcOrd="1" destOrd="0" presId="urn:microsoft.com/office/officeart/2005/8/layout/hierarchy1"/>
    <dgm:cxn modelId="{C1FA5563-CD1C-42D2-8AB3-297FB2A0A05A}" type="presParOf" srcId="{0697AD97-3A4E-454F-B5E6-6B84FB702BA2}" destId="{84890769-BC0E-4EEE-A30C-0AF0269D1CF4}" srcOrd="1" destOrd="0" presId="urn:microsoft.com/office/officeart/2005/8/layout/hierarchy1"/>
    <dgm:cxn modelId="{BB3550BA-B4AD-49C1-8188-A953F144E3AF}" type="presParOf" srcId="{61E79753-6FCE-4F6C-BC1E-C136AC4B27B4}" destId="{1E29FD08-CAE9-497F-A421-D17CF5563D39}" srcOrd="2" destOrd="0" presId="urn:microsoft.com/office/officeart/2005/8/layout/hierarchy1"/>
    <dgm:cxn modelId="{CC88C296-57B0-4B73-BCE1-197D7BE12473}" type="presParOf" srcId="{1E29FD08-CAE9-497F-A421-D17CF5563D39}" destId="{115E0883-D1B7-4325-BBE8-ED4A93A17577}" srcOrd="0" destOrd="0" presId="urn:microsoft.com/office/officeart/2005/8/layout/hierarchy1"/>
    <dgm:cxn modelId="{7EE1D191-EE26-402A-AB1A-8B4A304FE14E}" type="presParOf" srcId="{115E0883-D1B7-4325-BBE8-ED4A93A17577}" destId="{D88827F8-803E-4B64-9CC3-7568AF3F23C4}" srcOrd="0" destOrd="0" presId="urn:microsoft.com/office/officeart/2005/8/layout/hierarchy1"/>
    <dgm:cxn modelId="{0A92BBBD-C47E-4D63-AF75-923657881906}" type="presParOf" srcId="{115E0883-D1B7-4325-BBE8-ED4A93A17577}" destId="{06461FDD-BB23-4342-A493-0A280B477AC1}" srcOrd="1" destOrd="0" presId="urn:microsoft.com/office/officeart/2005/8/layout/hierarchy1"/>
    <dgm:cxn modelId="{778F95D0-C83A-46EF-8A1A-D9B263A682D9}" type="presParOf" srcId="{1E29FD08-CAE9-497F-A421-D17CF5563D39}" destId="{EEF0D94F-5253-4CF1-B5F0-F0DABC2D57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B3A077-BF46-498C-97AC-D772E236F20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5AF1D8-33C9-4386-B674-AEEF44592B1B}">
      <dgm:prSet custT="1"/>
      <dgm:spPr/>
      <dgm:t>
        <a:bodyPr anchor="t" anchorCtr="0"/>
        <a:lstStyle/>
        <a:p>
          <a:r>
            <a:rPr lang="hr-HR" sz="3200" dirty="0"/>
            <a:t>Politika</a:t>
          </a:r>
          <a:endParaRPr lang="en-US" sz="3200" dirty="0"/>
        </a:p>
      </dgm:t>
    </dgm:pt>
    <dgm:pt modelId="{0A495688-F320-4D5D-91D8-6BB324468576}" type="parTrans" cxnId="{D039BA67-7853-46C0-82D3-7BA8B875B50E}">
      <dgm:prSet/>
      <dgm:spPr/>
      <dgm:t>
        <a:bodyPr/>
        <a:lstStyle/>
        <a:p>
          <a:endParaRPr lang="en-US"/>
        </a:p>
      </dgm:t>
    </dgm:pt>
    <dgm:pt modelId="{C53691CE-9A70-45A0-A916-268AA4DDD287}" type="sibTrans" cxnId="{D039BA67-7853-46C0-82D3-7BA8B875B50E}">
      <dgm:prSet/>
      <dgm:spPr/>
      <dgm:t>
        <a:bodyPr/>
        <a:lstStyle/>
        <a:p>
          <a:endParaRPr lang="en-US"/>
        </a:p>
      </dgm:t>
    </dgm:pt>
    <dgm:pt modelId="{F9E8EFBE-E8C8-4AFD-8717-22CA13D1AFF2}">
      <dgm:prSet custT="1"/>
      <dgm:spPr/>
      <dgm:t>
        <a:bodyPr anchor="t" anchorCtr="0"/>
        <a:lstStyle/>
        <a:p>
          <a:r>
            <a:rPr lang="hr-HR" sz="3200" dirty="0"/>
            <a:t>Putanja</a:t>
          </a:r>
          <a:endParaRPr lang="en-US" sz="3200" dirty="0"/>
        </a:p>
      </dgm:t>
    </dgm:pt>
    <dgm:pt modelId="{A1A90D41-979F-4B23-B73F-76944688C88C}" type="parTrans" cxnId="{9B3ED438-0AED-4910-A8E2-95AFC21FAA83}">
      <dgm:prSet/>
      <dgm:spPr/>
      <dgm:t>
        <a:bodyPr/>
        <a:lstStyle/>
        <a:p>
          <a:endParaRPr lang="en-US"/>
        </a:p>
      </dgm:t>
    </dgm:pt>
    <dgm:pt modelId="{28CEF1EA-52EE-4527-94B9-F557B8600C7A}" type="sibTrans" cxnId="{9B3ED438-0AED-4910-A8E2-95AFC21FAA83}">
      <dgm:prSet/>
      <dgm:spPr/>
      <dgm:t>
        <a:bodyPr/>
        <a:lstStyle/>
        <a:p>
          <a:endParaRPr lang="en-US"/>
        </a:p>
      </dgm:t>
    </dgm:pt>
    <dgm:pt modelId="{078871C4-C6E6-4A76-811B-0D7412ACC8A9}">
      <dgm:prSet custT="1"/>
      <dgm:spPr/>
      <dgm:t>
        <a:bodyPr anchor="t" anchorCtr="0"/>
        <a:lstStyle/>
        <a:p>
          <a:r>
            <a:rPr lang="hr-HR" sz="3200" dirty="0"/>
            <a:t>Povrat</a:t>
          </a:r>
          <a:endParaRPr lang="en-US" sz="3200" dirty="0"/>
        </a:p>
      </dgm:t>
    </dgm:pt>
    <dgm:pt modelId="{1CFA4384-92BD-410D-93BE-44DB66B0DB43}" type="parTrans" cxnId="{65624B1B-91FD-474D-A48D-94AEB2964AE9}">
      <dgm:prSet/>
      <dgm:spPr/>
      <dgm:t>
        <a:bodyPr/>
        <a:lstStyle/>
        <a:p>
          <a:endParaRPr lang="en-US"/>
        </a:p>
      </dgm:t>
    </dgm:pt>
    <dgm:pt modelId="{68CBF211-1454-47FA-899F-66F957E8ED92}" type="sibTrans" cxnId="{65624B1B-91FD-474D-A48D-94AEB2964AE9}">
      <dgm:prSet/>
      <dgm:spPr/>
      <dgm:t>
        <a:bodyPr/>
        <a:lstStyle/>
        <a:p>
          <a:endParaRPr lang="en-US"/>
        </a:p>
      </dgm:t>
    </dgm:pt>
    <dgm:pt modelId="{61E79753-6FCE-4F6C-BC1E-C136AC4B27B4}" type="pres">
      <dgm:prSet presAssocID="{F6B3A077-BF46-498C-97AC-D772E236F20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E30ACB-E5FA-46B5-9C72-8E30F8386115}" type="pres">
      <dgm:prSet presAssocID="{E85AF1D8-33C9-4386-B674-AEEF44592B1B}" presName="hierRoot1" presStyleCnt="0"/>
      <dgm:spPr/>
    </dgm:pt>
    <dgm:pt modelId="{BCFBA1D4-1328-420F-9320-67031FC92ACD}" type="pres">
      <dgm:prSet presAssocID="{E85AF1D8-33C9-4386-B674-AEEF44592B1B}" presName="composite" presStyleCnt="0"/>
      <dgm:spPr/>
    </dgm:pt>
    <dgm:pt modelId="{E336E22D-78E2-44B1-A999-07FFCA4FC642}" type="pres">
      <dgm:prSet presAssocID="{E85AF1D8-33C9-4386-B674-AEEF44592B1B}" presName="background" presStyleLbl="node0" presStyleIdx="0" presStyleCnt="3"/>
      <dgm:spPr/>
    </dgm:pt>
    <dgm:pt modelId="{23637BAA-B5FB-424B-BB1C-CF9B6174FE19}" type="pres">
      <dgm:prSet presAssocID="{E85AF1D8-33C9-4386-B674-AEEF44592B1B}" presName="text" presStyleLbl="fgAcc0" presStyleIdx="0" presStyleCnt="3">
        <dgm:presLayoutVars>
          <dgm:chPref val="3"/>
        </dgm:presLayoutVars>
      </dgm:prSet>
      <dgm:spPr/>
    </dgm:pt>
    <dgm:pt modelId="{D7339A37-7149-4941-B2A5-F5FC82C25734}" type="pres">
      <dgm:prSet presAssocID="{E85AF1D8-33C9-4386-B674-AEEF44592B1B}" presName="hierChild2" presStyleCnt="0"/>
      <dgm:spPr/>
    </dgm:pt>
    <dgm:pt modelId="{0697AD97-3A4E-454F-B5E6-6B84FB702BA2}" type="pres">
      <dgm:prSet presAssocID="{F9E8EFBE-E8C8-4AFD-8717-22CA13D1AFF2}" presName="hierRoot1" presStyleCnt="0"/>
      <dgm:spPr/>
    </dgm:pt>
    <dgm:pt modelId="{000A615A-799B-4E7D-841B-3586A24A3C07}" type="pres">
      <dgm:prSet presAssocID="{F9E8EFBE-E8C8-4AFD-8717-22CA13D1AFF2}" presName="composite" presStyleCnt="0"/>
      <dgm:spPr/>
    </dgm:pt>
    <dgm:pt modelId="{80868B53-6F9B-4145-BD30-1C787D756FB8}" type="pres">
      <dgm:prSet presAssocID="{F9E8EFBE-E8C8-4AFD-8717-22CA13D1AFF2}" presName="background" presStyleLbl="node0" presStyleIdx="1" presStyleCnt="3"/>
      <dgm:spPr/>
    </dgm:pt>
    <dgm:pt modelId="{79DC07BE-C7EC-4666-A09B-4860D884E1E1}" type="pres">
      <dgm:prSet presAssocID="{F9E8EFBE-E8C8-4AFD-8717-22CA13D1AFF2}" presName="text" presStyleLbl="fgAcc0" presStyleIdx="1" presStyleCnt="3">
        <dgm:presLayoutVars>
          <dgm:chPref val="3"/>
        </dgm:presLayoutVars>
      </dgm:prSet>
      <dgm:spPr/>
    </dgm:pt>
    <dgm:pt modelId="{84890769-BC0E-4EEE-A30C-0AF0269D1CF4}" type="pres">
      <dgm:prSet presAssocID="{F9E8EFBE-E8C8-4AFD-8717-22CA13D1AFF2}" presName="hierChild2" presStyleCnt="0"/>
      <dgm:spPr/>
    </dgm:pt>
    <dgm:pt modelId="{1E29FD08-CAE9-497F-A421-D17CF5563D39}" type="pres">
      <dgm:prSet presAssocID="{078871C4-C6E6-4A76-811B-0D7412ACC8A9}" presName="hierRoot1" presStyleCnt="0"/>
      <dgm:spPr/>
    </dgm:pt>
    <dgm:pt modelId="{115E0883-D1B7-4325-BBE8-ED4A93A17577}" type="pres">
      <dgm:prSet presAssocID="{078871C4-C6E6-4A76-811B-0D7412ACC8A9}" presName="composite" presStyleCnt="0"/>
      <dgm:spPr/>
    </dgm:pt>
    <dgm:pt modelId="{D88827F8-803E-4B64-9CC3-7568AF3F23C4}" type="pres">
      <dgm:prSet presAssocID="{078871C4-C6E6-4A76-811B-0D7412ACC8A9}" presName="background" presStyleLbl="node0" presStyleIdx="2" presStyleCnt="3"/>
      <dgm:spPr/>
    </dgm:pt>
    <dgm:pt modelId="{06461FDD-BB23-4342-A493-0A280B477AC1}" type="pres">
      <dgm:prSet presAssocID="{078871C4-C6E6-4A76-811B-0D7412ACC8A9}" presName="text" presStyleLbl="fgAcc0" presStyleIdx="2" presStyleCnt="3">
        <dgm:presLayoutVars>
          <dgm:chPref val="3"/>
        </dgm:presLayoutVars>
      </dgm:prSet>
      <dgm:spPr/>
    </dgm:pt>
    <dgm:pt modelId="{EEF0D94F-5253-4CF1-B5F0-F0DABC2D57F5}" type="pres">
      <dgm:prSet presAssocID="{078871C4-C6E6-4A76-811B-0D7412ACC8A9}" presName="hierChild2" presStyleCnt="0"/>
      <dgm:spPr/>
    </dgm:pt>
  </dgm:ptLst>
  <dgm:cxnLst>
    <dgm:cxn modelId="{796AB202-CF5F-4571-9798-CD3744BDF7D6}" type="presOf" srcId="{078871C4-C6E6-4A76-811B-0D7412ACC8A9}" destId="{06461FDD-BB23-4342-A493-0A280B477AC1}" srcOrd="0" destOrd="0" presId="urn:microsoft.com/office/officeart/2005/8/layout/hierarchy1"/>
    <dgm:cxn modelId="{65624B1B-91FD-474D-A48D-94AEB2964AE9}" srcId="{F6B3A077-BF46-498C-97AC-D772E236F205}" destId="{078871C4-C6E6-4A76-811B-0D7412ACC8A9}" srcOrd="2" destOrd="0" parTransId="{1CFA4384-92BD-410D-93BE-44DB66B0DB43}" sibTransId="{68CBF211-1454-47FA-899F-66F957E8ED92}"/>
    <dgm:cxn modelId="{9B3ED438-0AED-4910-A8E2-95AFC21FAA83}" srcId="{F6B3A077-BF46-498C-97AC-D772E236F205}" destId="{F9E8EFBE-E8C8-4AFD-8717-22CA13D1AFF2}" srcOrd="1" destOrd="0" parTransId="{A1A90D41-979F-4B23-B73F-76944688C88C}" sibTransId="{28CEF1EA-52EE-4527-94B9-F557B8600C7A}"/>
    <dgm:cxn modelId="{1DF17B45-F887-4AA2-A2C0-572FBBF1F806}" type="presOf" srcId="{F9E8EFBE-E8C8-4AFD-8717-22CA13D1AFF2}" destId="{79DC07BE-C7EC-4666-A09B-4860D884E1E1}" srcOrd="0" destOrd="0" presId="urn:microsoft.com/office/officeart/2005/8/layout/hierarchy1"/>
    <dgm:cxn modelId="{D039BA67-7853-46C0-82D3-7BA8B875B50E}" srcId="{F6B3A077-BF46-498C-97AC-D772E236F205}" destId="{E85AF1D8-33C9-4386-B674-AEEF44592B1B}" srcOrd="0" destOrd="0" parTransId="{0A495688-F320-4D5D-91D8-6BB324468576}" sibTransId="{C53691CE-9A70-45A0-A916-268AA4DDD287}"/>
    <dgm:cxn modelId="{0B61F9C5-A8A5-49F2-8B37-B8E6B4669D2E}" type="presOf" srcId="{E85AF1D8-33C9-4386-B674-AEEF44592B1B}" destId="{23637BAA-B5FB-424B-BB1C-CF9B6174FE19}" srcOrd="0" destOrd="0" presId="urn:microsoft.com/office/officeart/2005/8/layout/hierarchy1"/>
    <dgm:cxn modelId="{D10F89D3-9F82-412F-94F4-5C1E95BA0289}" type="presOf" srcId="{F6B3A077-BF46-498C-97AC-D772E236F205}" destId="{61E79753-6FCE-4F6C-BC1E-C136AC4B27B4}" srcOrd="0" destOrd="0" presId="urn:microsoft.com/office/officeart/2005/8/layout/hierarchy1"/>
    <dgm:cxn modelId="{1B0A8A80-E280-49A7-BAF6-42DF9E668480}" type="presParOf" srcId="{61E79753-6FCE-4F6C-BC1E-C136AC4B27B4}" destId="{09E30ACB-E5FA-46B5-9C72-8E30F8386115}" srcOrd="0" destOrd="0" presId="urn:microsoft.com/office/officeart/2005/8/layout/hierarchy1"/>
    <dgm:cxn modelId="{6D56C7AB-88B5-4A22-80E8-F903F58717C6}" type="presParOf" srcId="{09E30ACB-E5FA-46B5-9C72-8E30F8386115}" destId="{BCFBA1D4-1328-420F-9320-67031FC92ACD}" srcOrd="0" destOrd="0" presId="urn:microsoft.com/office/officeart/2005/8/layout/hierarchy1"/>
    <dgm:cxn modelId="{2D29AA63-80A0-4E60-8FF0-0B9437627F6D}" type="presParOf" srcId="{BCFBA1D4-1328-420F-9320-67031FC92ACD}" destId="{E336E22D-78E2-44B1-A999-07FFCA4FC642}" srcOrd="0" destOrd="0" presId="urn:microsoft.com/office/officeart/2005/8/layout/hierarchy1"/>
    <dgm:cxn modelId="{F90ADB71-BF68-4329-9BBE-27EE8FBD607A}" type="presParOf" srcId="{BCFBA1D4-1328-420F-9320-67031FC92ACD}" destId="{23637BAA-B5FB-424B-BB1C-CF9B6174FE19}" srcOrd="1" destOrd="0" presId="urn:microsoft.com/office/officeart/2005/8/layout/hierarchy1"/>
    <dgm:cxn modelId="{C1F47D58-933D-45CD-AE4F-4ED9E660ED2C}" type="presParOf" srcId="{09E30ACB-E5FA-46B5-9C72-8E30F8386115}" destId="{D7339A37-7149-4941-B2A5-F5FC82C25734}" srcOrd="1" destOrd="0" presId="urn:microsoft.com/office/officeart/2005/8/layout/hierarchy1"/>
    <dgm:cxn modelId="{0C8413B6-203C-4D50-BCED-C9C19AD43975}" type="presParOf" srcId="{61E79753-6FCE-4F6C-BC1E-C136AC4B27B4}" destId="{0697AD97-3A4E-454F-B5E6-6B84FB702BA2}" srcOrd="1" destOrd="0" presId="urn:microsoft.com/office/officeart/2005/8/layout/hierarchy1"/>
    <dgm:cxn modelId="{4219B9AE-3E98-4EAE-BA49-776EB517241B}" type="presParOf" srcId="{0697AD97-3A4E-454F-B5E6-6B84FB702BA2}" destId="{000A615A-799B-4E7D-841B-3586A24A3C07}" srcOrd="0" destOrd="0" presId="urn:microsoft.com/office/officeart/2005/8/layout/hierarchy1"/>
    <dgm:cxn modelId="{C9B06A3A-6770-4308-9AC9-5E41C553090C}" type="presParOf" srcId="{000A615A-799B-4E7D-841B-3586A24A3C07}" destId="{80868B53-6F9B-4145-BD30-1C787D756FB8}" srcOrd="0" destOrd="0" presId="urn:microsoft.com/office/officeart/2005/8/layout/hierarchy1"/>
    <dgm:cxn modelId="{94542FAD-9400-4BFC-99EB-DA9DE6391187}" type="presParOf" srcId="{000A615A-799B-4E7D-841B-3586A24A3C07}" destId="{79DC07BE-C7EC-4666-A09B-4860D884E1E1}" srcOrd="1" destOrd="0" presId="urn:microsoft.com/office/officeart/2005/8/layout/hierarchy1"/>
    <dgm:cxn modelId="{79851D15-B3E5-4F37-B56F-DCC8E111F68C}" type="presParOf" srcId="{0697AD97-3A4E-454F-B5E6-6B84FB702BA2}" destId="{84890769-BC0E-4EEE-A30C-0AF0269D1CF4}" srcOrd="1" destOrd="0" presId="urn:microsoft.com/office/officeart/2005/8/layout/hierarchy1"/>
    <dgm:cxn modelId="{BB3550BA-B4AD-49C1-8188-A953F144E3AF}" type="presParOf" srcId="{61E79753-6FCE-4F6C-BC1E-C136AC4B27B4}" destId="{1E29FD08-CAE9-497F-A421-D17CF5563D39}" srcOrd="2" destOrd="0" presId="urn:microsoft.com/office/officeart/2005/8/layout/hierarchy1"/>
    <dgm:cxn modelId="{5D11B258-D5F8-4613-ABF6-A9335AEC83A9}" type="presParOf" srcId="{1E29FD08-CAE9-497F-A421-D17CF5563D39}" destId="{115E0883-D1B7-4325-BBE8-ED4A93A17577}" srcOrd="0" destOrd="0" presId="urn:microsoft.com/office/officeart/2005/8/layout/hierarchy1"/>
    <dgm:cxn modelId="{419A38CB-6E73-44FA-83FD-89D855EB3C71}" type="presParOf" srcId="{115E0883-D1B7-4325-BBE8-ED4A93A17577}" destId="{D88827F8-803E-4B64-9CC3-7568AF3F23C4}" srcOrd="0" destOrd="0" presId="urn:microsoft.com/office/officeart/2005/8/layout/hierarchy1"/>
    <dgm:cxn modelId="{81B39710-01B6-44B6-8F80-89ECA7A10B99}" type="presParOf" srcId="{115E0883-D1B7-4325-BBE8-ED4A93A17577}" destId="{06461FDD-BB23-4342-A493-0A280B477AC1}" srcOrd="1" destOrd="0" presId="urn:microsoft.com/office/officeart/2005/8/layout/hierarchy1"/>
    <dgm:cxn modelId="{68FD9C9B-921B-4505-AB5E-63EE67490F5D}" type="presParOf" srcId="{1E29FD08-CAE9-497F-A421-D17CF5563D39}" destId="{EEF0D94F-5253-4CF1-B5F0-F0DABC2D57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C1B144-E425-4C70-9B46-D5927FDA41E5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BDCDE7E-721E-4ECD-9C97-8F020CE3490D}">
      <dgm:prSet/>
      <dgm:spPr/>
      <dgm:t>
        <a:bodyPr/>
        <a:lstStyle/>
        <a:p>
          <a:r>
            <a:rPr lang="hr-HR" i="1"/>
            <a:t>Model-based methods</a:t>
          </a:r>
          <a:endParaRPr lang="en-US"/>
        </a:p>
      </dgm:t>
    </dgm:pt>
    <dgm:pt modelId="{F67BA420-FB9C-4AB1-98FF-5DFC35C6A34C}" type="parTrans" cxnId="{AE40544C-F953-4BBA-A101-7F507D3BF3A8}">
      <dgm:prSet/>
      <dgm:spPr/>
      <dgm:t>
        <a:bodyPr/>
        <a:lstStyle/>
        <a:p>
          <a:endParaRPr lang="en-US"/>
        </a:p>
      </dgm:t>
    </dgm:pt>
    <dgm:pt modelId="{87A4E2A4-1AFF-42ED-9F48-39F0211CA03D}" type="sibTrans" cxnId="{AE40544C-F953-4BBA-A101-7F507D3BF3A8}">
      <dgm:prSet/>
      <dgm:spPr/>
      <dgm:t>
        <a:bodyPr/>
        <a:lstStyle/>
        <a:p>
          <a:endParaRPr lang="en-US"/>
        </a:p>
      </dgm:t>
    </dgm:pt>
    <dgm:pt modelId="{A19690C8-40E5-4E9F-9CA7-6FFF7C47D95D}">
      <dgm:prSet/>
      <dgm:spPr/>
      <dgm:t>
        <a:bodyPr/>
        <a:lstStyle/>
        <a:p>
          <a:r>
            <a:rPr lang="hr-HR" i="1"/>
            <a:t>Model-free methods</a:t>
          </a:r>
          <a:endParaRPr lang="en-US"/>
        </a:p>
      </dgm:t>
    </dgm:pt>
    <dgm:pt modelId="{B5425E5B-6793-406B-B732-64E4970C6878}" type="parTrans" cxnId="{6B7BCE9F-C1FC-4757-9798-F8754AEAEEE3}">
      <dgm:prSet/>
      <dgm:spPr/>
      <dgm:t>
        <a:bodyPr/>
        <a:lstStyle/>
        <a:p>
          <a:endParaRPr lang="en-US"/>
        </a:p>
      </dgm:t>
    </dgm:pt>
    <dgm:pt modelId="{98188F2F-3019-4D93-B382-467EAE1B3E00}" type="sibTrans" cxnId="{6B7BCE9F-C1FC-4757-9798-F8754AEAEEE3}">
      <dgm:prSet/>
      <dgm:spPr/>
      <dgm:t>
        <a:bodyPr/>
        <a:lstStyle/>
        <a:p>
          <a:endParaRPr lang="en-US"/>
        </a:p>
      </dgm:t>
    </dgm:pt>
    <dgm:pt modelId="{2FC51381-B361-4EE9-9A06-531A4D007923}">
      <dgm:prSet/>
      <dgm:spPr/>
      <dgm:t>
        <a:bodyPr/>
        <a:lstStyle/>
        <a:p>
          <a:r>
            <a:rPr lang="hr-HR"/>
            <a:t>Učenje s isključenom politikom</a:t>
          </a:r>
          <a:endParaRPr lang="en-US"/>
        </a:p>
      </dgm:t>
    </dgm:pt>
    <dgm:pt modelId="{66069131-BE3C-490D-8EE9-56C2ABABB5C6}" type="parTrans" cxnId="{E4960E8C-CE02-4A96-B228-49409D78F910}">
      <dgm:prSet/>
      <dgm:spPr/>
      <dgm:t>
        <a:bodyPr/>
        <a:lstStyle/>
        <a:p>
          <a:endParaRPr lang="en-US"/>
        </a:p>
      </dgm:t>
    </dgm:pt>
    <dgm:pt modelId="{0754325E-A6EF-49B4-8305-573A69F2A326}" type="sibTrans" cxnId="{E4960E8C-CE02-4A96-B228-49409D78F910}">
      <dgm:prSet/>
      <dgm:spPr/>
      <dgm:t>
        <a:bodyPr/>
        <a:lstStyle/>
        <a:p>
          <a:endParaRPr lang="en-US"/>
        </a:p>
      </dgm:t>
    </dgm:pt>
    <dgm:pt modelId="{CEC3CD7E-B97C-4572-9F68-DF6B701A6E74}">
      <dgm:prSet/>
      <dgm:spPr/>
      <dgm:t>
        <a:bodyPr/>
        <a:lstStyle/>
        <a:p>
          <a:r>
            <a:rPr lang="hr-HR"/>
            <a:t>Učenje s uključenom politikom</a:t>
          </a:r>
          <a:endParaRPr lang="en-US"/>
        </a:p>
      </dgm:t>
    </dgm:pt>
    <dgm:pt modelId="{A93A7F94-3BFF-40AA-98A3-21F61D709D73}" type="parTrans" cxnId="{A5842AA5-35F6-49B8-9C2B-24CEF878AB92}">
      <dgm:prSet/>
      <dgm:spPr/>
      <dgm:t>
        <a:bodyPr/>
        <a:lstStyle/>
        <a:p>
          <a:endParaRPr lang="en-US"/>
        </a:p>
      </dgm:t>
    </dgm:pt>
    <dgm:pt modelId="{FFAB90BB-DBA8-4C74-A82A-D218385D9D1F}" type="sibTrans" cxnId="{A5842AA5-35F6-49B8-9C2B-24CEF878AB92}">
      <dgm:prSet/>
      <dgm:spPr/>
      <dgm:t>
        <a:bodyPr/>
        <a:lstStyle/>
        <a:p>
          <a:endParaRPr lang="en-US"/>
        </a:p>
      </dgm:t>
    </dgm:pt>
    <dgm:pt modelId="{0A077C87-4267-4602-A2BF-02FCD388DF60}" type="pres">
      <dgm:prSet presAssocID="{29C1B144-E425-4C70-9B46-D5927FDA41E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830647-4938-4099-9064-77BC51523478}" type="pres">
      <dgm:prSet presAssocID="{3BDCDE7E-721E-4ECD-9C97-8F020CE3490D}" presName="hierRoot1" presStyleCnt="0"/>
      <dgm:spPr/>
    </dgm:pt>
    <dgm:pt modelId="{83E2FA5E-A8A7-448E-BA9A-7509C9F4D750}" type="pres">
      <dgm:prSet presAssocID="{3BDCDE7E-721E-4ECD-9C97-8F020CE3490D}" presName="composite" presStyleCnt="0"/>
      <dgm:spPr/>
    </dgm:pt>
    <dgm:pt modelId="{36E48375-B0EF-4CD8-83A3-B730DAD29A50}" type="pres">
      <dgm:prSet presAssocID="{3BDCDE7E-721E-4ECD-9C97-8F020CE3490D}" presName="background" presStyleLbl="node0" presStyleIdx="0" presStyleCnt="4"/>
      <dgm:spPr/>
    </dgm:pt>
    <dgm:pt modelId="{2AC283C5-7775-46F4-B6A3-72C3BEECD1BE}" type="pres">
      <dgm:prSet presAssocID="{3BDCDE7E-721E-4ECD-9C97-8F020CE3490D}" presName="text" presStyleLbl="fgAcc0" presStyleIdx="0" presStyleCnt="4">
        <dgm:presLayoutVars>
          <dgm:chPref val="3"/>
        </dgm:presLayoutVars>
      </dgm:prSet>
      <dgm:spPr/>
    </dgm:pt>
    <dgm:pt modelId="{408FA6CB-34A6-46CA-84EE-C13B41B097BD}" type="pres">
      <dgm:prSet presAssocID="{3BDCDE7E-721E-4ECD-9C97-8F020CE3490D}" presName="hierChild2" presStyleCnt="0"/>
      <dgm:spPr/>
    </dgm:pt>
    <dgm:pt modelId="{F6210FD7-7EFF-4AAB-A878-940D3405E790}" type="pres">
      <dgm:prSet presAssocID="{A19690C8-40E5-4E9F-9CA7-6FFF7C47D95D}" presName="hierRoot1" presStyleCnt="0"/>
      <dgm:spPr/>
    </dgm:pt>
    <dgm:pt modelId="{265EBA98-3F9D-46BF-AAE0-5E79CD6BEC84}" type="pres">
      <dgm:prSet presAssocID="{A19690C8-40E5-4E9F-9CA7-6FFF7C47D95D}" presName="composite" presStyleCnt="0"/>
      <dgm:spPr/>
    </dgm:pt>
    <dgm:pt modelId="{031E853E-B300-46BE-8658-C1889F4EA33F}" type="pres">
      <dgm:prSet presAssocID="{A19690C8-40E5-4E9F-9CA7-6FFF7C47D95D}" presName="background" presStyleLbl="node0" presStyleIdx="1" presStyleCnt="4"/>
      <dgm:spPr/>
    </dgm:pt>
    <dgm:pt modelId="{D3549A5B-EF49-4D2E-8A04-F6A670BC2364}" type="pres">
      <dgm:prSet presAssocID="{A19690C8-40E5-4E9F-9CA7-6FFF7C47D95D}" presName="text" presStyleLbl="fgAcc0" presStyleIdx="1" presStyleCnt="4">
        <dgm:presLayoutVars>
          <dgm:chPref val="3"/>
        </dgm:presLayoutVars>
      </dgm:prSet>
      <dgm:spPr/>
    </dgm:pt>
    <dgm:pt modelId="{D7F9F188-FE41-4427-824C-917D3115B423}" type="pres">
      <dgm:prSet presAssocID="{A19690C8-40E5-4E9F-9CA7-6FFF7C47D95D}" presName="hierChild2" presStyleCnt="0"/>
      <dgm:spPr/>
    </dgm:pt>
    <dgm:pt modelId="{FC0753E7-0F46-4AEF-BB02-359BF1081AB9}" type="pres">
      <dgm:prSet presAssocID="{2FC51381-B361-4EE9-9A06-531A4D007923}" presName="hierRoot1" presStyleCnt="0"/>
      <dgm:spPr/>
    </dgm:pt>
    <dgm:pt modelId="{B541F9AA-FCB5-449B-8D81-A241910ADAF7}" type="pres">
      <dgm:prSet presAssocID="{2FC51381-B361-4EE9-9A06-531A4D007923}" presName="composite" presStyleCnt="0"/>
      <dgm:spPr/>
    </dgm:pt>
    <dgm:pt modelId="{B1925627-2846-40D4-9F27-AD9BB430FED0}" type="pres">
      <dgm:prSet presAssocID="{2FC51381-B361-4EE9-9A06-531A4D007923}" presName="background" presStyleLbl="node0" presStyleIdx="2" presStyleCnt="4"/>
      <dgm:spPr/>
    </dgm:pt>
    <dgm:pt modelId="{41F2ECD5-5EC9-4FC0-93D9-553C3457C5C5}" type="pres">
      <dgm:prSet presAssocID="{2FC51381-B361-4EE9-9A06-531A4D007923}" presName="text" presStyleLbl="fgAcc0" presStyleIdx="2" presStyleCnt="4">
        <dgm:presLayoutVars>
          <dgm:chPref val="3"/>
        </dgm:presLayoutVars>
      </dgm:prSet>
      <dgm:spPr/>
    </dgm:pt>
    <dgm:pt modelId="{FC98FC21-5326-4AE6-A9A7-CF0035359C33}" type="pres">
      <dgm:prSet presAssocID="{2FC51381-B361-4EE9-9A06-531A4D007923}" presName="hierChild2" presStyleCnt="0"/>
      <dgm:spPr/>
    </dgm:pt>
    <dgm:pt modelId="{D7D9F296-6802-41D7-8AC3-AAAB58CAA729}" type="pres">
      <dgm:prSet presAssocID="{CEC3CD7E-B97C-4572-9F68-DF6B701A6E74}" presName="hierRoot1" presStyleCnt="0"/>
      <dgm:spPr/>
    </dgm:pt>
    <dgm:pt modelId="{3BB613E8-DE81-434E-A20E-F6F93216DE43}" type="pres">
      <dgm:prSet presAssocID="{CEC3CD7E-B97C-4572-9F68-DF6B701A6E74}" presName="composite" presStyleCnt="0"/>
      <dgm:spPr/>
    </dgm:pt>
    <dgm:pt modelId="{22F3AE4D-3617-4B97-9B90-64E188954966}" type="pres">
      <dgm:prSet presAssocID="{CEC3CD7E-B97C-4572-9F68-DF6B701A6E74}" presName="background" presStyleLbl="node0" presStyleIdx="3" presStyleCnt="4"/>
      <dgm:spPr/>
    </dgm:pt>
    <dgm:pt modelId="{FA514642-C463-4344-A58D-75F69D9CCA11}" type="pres">
      <dgm:prSet presAssocID="{CEC3CD7E-B97C-4572-9F68-DF6B701A6E74}" presName="text" presStyleLbl="fgAcc0" presStyleIdx="3" presStyleCnt="4">
        <dgm:presLayoutVars>
          <dgm:chPref val="3"/>
        </dgm:presLayoutVars>
      </dgm:prSet>
      <dgm:spPr/>
    </dgm:pt>
    <dgm:pt modelId="{122D6108-5140-475D-BC92-D9BF6E6D5CF3}" type="pres">
      <dgm:prSet presAssocID="{CEC3CD7E-B97C-4572-9F68-DF6B701A6E74}" presName="hierChild2" presStyleCnt="0"/>
      <dgm:spPr/>
    </dgm:pt>
  </dgm:ptLst>
  <dgm:cxnLst>
    <dgm:cxn modelId="{B58AF106-79C7-4345-8A18-1A3646D9DC13}" type="presOf" srcId="{29C1B144-E425-4C70-9B46-D5927FDA41E5}" destId="{0A077C87-4267-4602-A2BF-02FCD388DF60}" srcOrd="0" destOrd="0" presId="urn:microsoft.com/office/officeart/2005/8/layout/hierarchy1"/>
    <dgm:cxn modelId="{AE40544C-F953-4BBA-A101-7F507D3BF3A8}" srcId="{29C1B144-E425-4C70-9B46-D5927FDA41E5}" destId="{3BDCDE7E-721E-4ECD-9C97-8F020CE3490D}" srcOrd="0" destOrd="0" parTransId="{F67BA420-FB9C-4AB1-98FF-5DFC35C6A34C}" sibTransId="{87A4E2A4-1AFF-42ED-9F48-39F0211CA03D}"/>
    <dgm:cxn modelId="{25CCF553-6108-49C9-A8FC-B1AF47192503}" type="presOf" srcId="{CEC3CD7E-B97C-4572-9F68-DF6B701A6E74}" destId="{FA514642-C463-4344-A58D-75F69D9CCA11}" srcOrd="0" destOrd="0" presId="urn:microsoft.com/office/officeart/2005/8/layout/hierarchy1"/>
    <dgm:cxn modelId="{80CB447B-71B3-4585-87AE-CBC5677C678B}" type="presOf" srcId="{A19690C8-40E5-4E9F-9CA7-6FFF7C47D95D}" destId="{D3549A5B-EF49-4D2E-8A04-F6A670BC2364}" srcOrd="0" destOrd="0" presId="urn:microsoft.com/office/officeart/2005/8/layout/hierarchy1"/>
    <dgm:cxn modelId="{E4960E8C-CE02-4A96-B228-49409D78F910}" srcId="{29C1B144-E425-4C70-9B46-D5927FDA41E5}" destId="{2FC51381-B361-4EE9-9A06-531A4D007923}" srcOrd="2" destOrd="0" parTransId="{66069131-BE3C-490D-8EE9-56C2ABABB5C6}" sibTransId="{0754325E-A6EF-49B4-8305-573A69F2A326}"/>
    <dgm:cxn modelId="{6B7BCE9F-C1FC-4757-9798-F8754AEAEEE3}" srcId="{29C1B144-E425-4C70-9B46-D5927FDA41E5}" destId="{A19690C8-40E5-4E9F-9CA7-6FFF7C47D95D}" srcOrd="1" destOrd="0" parTransId="{B5425E5B-6793-406B-B732-64E4970C6878}" sibTransId="{98188F2F-3019-4D93-B382-467EAE1B3E00}"/>
    <dgm:cxn modelId="{A5842AA5-35F6-49B8-9C2B-24CEF878AB92}" srcId="{29C1B144-E425-4C70-9B46-D5927FDA41E5}" destId="{CEC3CD7E-B97C-4572-9F68-DF6B701A6E74}" srcOrd="3" destOrd="0" parTransId="{A93A7F94-3BFF-40AA-98A3-21F61D709D73}" sibTransId="{FFAB90BB-DBA8-4C74-A82A-D218385D9D1F}"/>
    <dgm:cxn modelId="{F94CCACA-F646-4816-924B-078DDA9F257E}" type="presOf" srcId="{3BDCDE7E-721E-4ECD-9C97-8F020CE3490D}" destId="{2AC283C5-7775-46F4-B6A3-72C3BEECD1BE}" srcOrd="0" destOrd="0" presId="urn:microsoft.com/office/officeart/2005/8/layout/hierarchy1"/>
    <dgm:cxn modelId="{478234CE-72A2-4461-B954-40D25A2C0BFB}" type="presOf" srcId="{2FC51381-B361-4EE9-9A06-531A4D007923}" destId="{41F2ECD5-5EC9-4FC0-93D9-553C3457C5C5}" srcOrd="0" destOrd="0" presId="urn:microsoft.com/office/officeart/2005/8/layout/hierarchy1"/>
    <dgm:cxn modelId="{5D925476-E374-4146-A2A7-8451365030BA}" type="presParOf" srcId="{0A077C87-4267-4602-A2BF-02FCD388DF60}" destId="{A7830647-4938-4099-9064-77BC51523478}" srcOrd="0" destOrd="0" presId="urn:microsoft.com/office/officeart/2005/8/layout/hierarchy1"/>
    <dgm:cxn modelId="{B35F0DC0-1332-4F95-9B4E-A492D10AC911}" type="presParOf" srcId="{A7830647-4938-4099-9064-77BC51523478}" destId="{83E2FA5E-A8A7-448E-BA9A-7509C9F4D750}" srcOrd="0" destOrd="0" presId="urn:microsoft.com/office/officeart/2005/8/layout/hierarchy1"/>
    <dgm:cxn modelId="{4E02D0D5-6711-4A11-9591-921DE4E5AD5B}" type="presParOf" srcId="{83E2FA5E-A8A7-448E-BA9A-7509C9F4D750}" destId="{36E48375-B0EF-4CD8-83A3-B730DAD29A50}" srcOrd="0" destOrd="0" presId="urn:microsoft.com/office/officeart/2005/8/layout/hierarchy1"/>
    <dgm:cxn modelId="{A471FE9B-08BD-4954-8835-0D697E1C6070}" type="presParOf" srcId="{83E2FA5E-A8A7-448E-BA9A-7509C9F4D750}" destId="{2AC283C5-7775-46F4-B6A3-72C3BEECD1BE}" srcOrd="1" destOrd="0" presId="urn:microsoft.com/office/officeart/2005/8/layout/hierarchy1"/>
    <dgm:cxn modelId="{533AB1A9-93F6-41B0-80B2-9EF6AB132988}" type="presParOf" srcId="{A7830647-4938-4099-9064-77BC51523478}" destId="{408FA6CB-34A6-46CA-84EE-C13B41B097BD}" srcOrd="1" destOrd="0" presId="urn:microsoft.com/office/officeart/2005/8/layout/hierarchy1"/>
    <dgm:cxn modelId="{A3000668-E66D-4525-8896-9B6C9B25F00B}" type="presParOf" srcId="{0A077C87-4267-4602-A2BF-02FCD388DF60}" destId="{F6210FD7-7EFF-4AAB-A878-940D3405E790}" srcOrd="1" destOrd="0" presId="urn:microsoft.com/office/officeart/2005/8/layout/hierarchy1"/>
    <dgm:cxn modelId="{E1531ED9-E87F-453F-9A1F-4B5E70E1900F}" type="presParOf" srcId="{F6210FD7-7EFF-4AAB-A878-940D3405E790}" destId="{265EBA98-3F9D-46BF-AAE0-5E79CD6BEC84}" srcOrd="0" destOrd="0" presId="urn:microsoft.com/office/officeart/2005/8/layout/hierarchy1"/>
    <dgm:cxn modelId="{FF164CE3-D877-4A25-88B2-D42FC908FCAE}" type="presParOf" srcId="{265EBA98-3F9D-46BF-AAE0-5E79CD6BEC84}" destId="{031E853E-B300-46BE-8658-C1889F4EA33F}" srcOrd="0" destOrd="0" presId="urn:microsoft.com/office/officeart/2005/8/layout/hierarchy1"/>
    <dgm:cxn modelId="{EE97795F-FCB4-4251-AC4B-42F599AB5C8E}" type="presParOf" srcId="{265EBA98-3F9D-46BF-AAE0-5E79CD6BEC84}" destId="{D3549A5B-EF49-4D2E-8A04-F6A670BC2364}" srcOrd="1" destOrd="0" presId="urn:microsoft.com/office/officeart/2005/8/layout/hierarchy1"/>
    <dgm:cxn modelId="{E316EFE9-8146-4BFE-B37A-EEB1DD887979}" type="presParOf" srcId="{F6210FD7-7EFF-4AAB-A878-940D3405E790}" destId="{D7F9F188-FE41-4427-824C-917D3115B423}" srcOrd="1" destOrd="0" presId="urn:microsoft.com/office/officeart/2005/8/layout/hierarchy1"/>
    <dgm:cxn modelId="{7D04B170-1342-4582-85F0-6E8A30D4F559}" type="presParOf" srcId="{0A077C87-4267-4602-A2BF-02FCD388DF60}" destId="{FC0753E7-0F46-4AEF-BB02-359BF1081AB9}" srcOrd="2" destOrd="0" presId="urn:microsoft.com/office/officeart/2005/8/layout/hierarchy1"/>
    <dgm:cxn modelId="{CD5C0CA1-6A50-4B78-A97F-405C5B24C859}" type="presParOf" srcId="{FC0753E7-0F46-4AEF-BB02-359BF1081AB9}" destId="{B541F9AA-FCB5-449B-8D81-A241910ADAF7}" srcOrd="0" destOrd="0" presId="urn:microsoft.com/office/officeart/2005/8/layout/hierarchy1"/>
    <dgm:cxn modelId="{95D734C5-E633-463C-8A3A-6692216110A3}" type="presParOf" srcId="{B541F9AA-FCB5-449B-8D81-A241910ADAF7}" destId="{B1925627-2846-40D4-9F27-AD9BB430FED0}" srcOrd="0" destOrd="0" presId="urn:microsoft.com/office/officeart/2005/8/layout/hierarchy1"/>
    <dgm:cxn modelId="{DD33C9FC-BAFE-4E95-AF5E-94634EE731FD}" type="presParOf" srcId="{B541F9AA-FCB5-449B-8D81-A241910ADAF7}" destId="{41F2ECD5-5EC9-4FC0-93D9-553C3457C5C5}" srcOrd="1" destOrd="0" presId="urn:microsoft.com/office/officeart/2005/8/layout/hierarchy1"/>
    <dgm:cxn modelId="{52825519-8A70-4228-B1D2-950927214638}" type="presParOf" srcId="{FC0753E7-0F46-4AEF-BB02-359BF1081AB9}" destId="{FC98FC21-5326-4AE6-A9A7-CF0035359C33}" srcOrd="1" destOrd="0" presId="urn:microsoft.com/office/officeart/2005/8/layout/hierarchy1"/>
    <dgm:cxn modelId="{A10FDB4F-35E1-47F8-BB40-56442C7F775F}" type="presParOf" srcId="{0A077C87-4267-4602-A2BF-02FCD388DF60}" destId="{D7D9F296-6802-41D7-8AC3-AAAB58CAA729}" srcOrd="3" destOrd="0" presId="urn:microsoft.com/office/officeart/2005/8/layout/hierarchy1"/>
    <dgm:cxn modelId="{946E23E7-187A-429A-9C21-2401C2742E54}" type="presParOf" srcId="{D7D9F296-6802-41D7-8AC3-AAAB58CAA729}" destId="{3BB613E8-DE81-434E-A20E-F6F93216DE43}" srcOrd="0" destOrd="0" presId="urn:microsoft.com/office/officeart/2005/8/layout/hierarchy1"/>
    <dgm:cxn modelId="{42925F72-A3EA-4638-88C9-1CD543583D51}" type="presParOf" srcId="{3BB613E8-DE81-434E-A20E-F6F93216DE43}" destId="{22F3AE4D-3617-4B97-9B90-64E188954966}" srcOrd="0" destOrd="0" presId="urn:microsoft.com/office/officeart/2005/8/layout/hierarchy1"/>
    <dgm:cxn modelId="{4045E6EE-D59C-44A1-AFAD-B0AB66E8C9C8}" type="presParOf" srcId="{3BB613E8-DE81-434E-A20E-F6F93216DE43}" destId="{FA514642-C463-4344-A58D-75F69D9CCA11}" srcOrd="1" destOrd="0" presId="urn:microsoft.com/office/officeart/2005/8/layout/hierarchy1"/>
    <dgm:cxn modelId="{7FCE42C9-59AC-4A59-ABD7-C46102FB6EFB}" type="presParOf" srcId="{D7D9F296-6802-41D7-8AC3-AAAB58CAA729}" destId="{122D6108-5140-475D-BC92-D9BF6E6D5CF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ADB4A9-C0B8-4BE3-AD57-7B915584C1CA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19905A-1132-4136-B8A2-ABBDBB2C57EE}">
      <dgm:prSet/>
      <dgm:spPr/>
      <dgm:t>
        <a:bodyPr/>
        <a:lstStyle/>
        <a:p>
          <a:r>
            <a:rPr lang="hr-HR"/>
            <a:t>Okolina</a:t>
          </a:r>
          <a:endParaRPr lang="en-US"/>
        </a:p>
      </dgm:t>
    </dgm:pt>
    <dgm:pt modelId="{2C20E634-0E2D-4358-AA06-20E11F4BF0BF}" type="parTrans" cxnId="{569DDE6A-9783-4EAF-89D3-E91E552DE916}">
      <dgm:prSet/>
      <dgm:spPr/>
      <dgm:t>
        <a:bodyPr/>
        <a:lstStyle/>
        <a:p>
          <a:endParaRPr lang="en-US"/>
        </a:p>
      </dgm:t>
    </dgm:pt>
    <dgm:pt modelId="{7931E3FD-610B-4116-922D-A46F693386BE}" type="sibTrans" cxnId="{569DDE6A-9783-4EAF-89D3-E91E552DE916}">
      <dgm:prSet/>
      <dgm:spPr/>
      <dgm:t>
        <a:bodyPr/>
        <a:lstStyle/>
        <a:p>
          <a:endParaRPr lang="en-US"/>
        </a:p>
      </dgm:t>
    </dgm:pt>
    <dgm:pt modelId="{696929F4-87C9-470E-B9ED-4D5CC747B212}">
      <dgm:prSet/>
      <dgm:spPr/>
      <dgm:t>
        <a:bodyPr/>
        <a:lstStyle/>
        <a:p>
          <a:r>
            <a:rPr lang="hr-HR"/>
            <a:t>Interakcija</a:t>
          </a:r>
          <a:endParaRPr lang="en-US"/>
        </a:p>
      </dgm:t>
    </dgm:pt>
    <dgm:pt modelId="{8DD20ACD-979A-4A7A-BCD7-C69201859F58}" type="parTrans" cxnId="{512B219C-0C77-4CE9-9FC5-117310EA25E9}">
      <dgm:prSet/>
      <dgm:spPr/>
      <dgm:t>
        <a:bodyPr/>
        <a:lstStyle/>
        <a:p>
          <a:endParaRPr lang="en-US"/>
        </a:p>
      </dgm:t>
    </dgm:pt>
    <dgm:pt modelId="{FC997A26-3234-49CF-B473-9C2F6DF5AF97}" type="sibTrans" cxnId="{512B219C-0C77-4CE9-9FC5-117310EA25E9}">
      <dgm:prSet/>
      <dgm:spPr/>
      <dgm:t>
        <a:bodyPr/>
        <a:lstStyle/>
        <a:p>
          <a:endParaRPr lang="en-US"/>
        </a:p>
      </dgm:t>
    </dgm:pt>
    <dgm:pt modelId="{EE85D745-6085-4E6E-9132-E169A6DDB5F0}">
      <dgm:prSet/>
      <dgm:spPr/>
      <dgm:t>
        <a:bodyPr/>
        <a:lstStyle/>
        <a:p>
          <a:r>
            <a:rPr lang="hr-HR"/>
            <a:t>Prostor akcija</a:t>
          </a:r>
          <a:endParaRPr lang="en-US"/>
        </a:p>
      </dgm:t>
    </dgm:pt>
    <dgm:pt modelId="{14C3D7CE-6A02-452E-821C-7A538A6B6958}" type="parTrans" cxnId="{ED0D0446-C267-486C-A883-5C93A547686B}">
      <dgm:prSet/>
      <dgm:spPr/>
      <dgm:t>
        <a:bodyPr/>
        <a:lstStyle/>
        <a:p>
          <a:endParaRPr lang="en-US"/>
        </a:p>
      </dgm:t>
    </dgm:pt>
    <dgm:pt modelId="{BB4EE479-4170-4188-A6B6-1D8CFE3D15D4}" type="sibTrans" cxnId="{ED0D0446-C267-486C-A883-5C93A547686B}">
      <dgm:prSet/>
      <dgm:spPr/>
      <dgm:t>
        <a:bodyPr/>
        <a:lstStyle/>
        <a:p>
          <a:endParaRPr lang="en-US"/>
        </a:p>
      </dgm:t>
    </dgm:pt>
    <dgm:pt modelId="{4A803090-947B-4B8C-90CC-50C761280889}">
      <dgm:prSet/>
      <dgm:spPr/>
      <dgm:t>
        <a:bodyPr/>
        <a:lstStyle/>
        <a:p>
          <a:r>
            <a:rPr lang="hr-HR"/>
            <a:t>Prostor stanja</a:t>
          </a:r>
          <a:endParaRPr lang="en-US"/>
        </a:p>
      </dgm:t>
    </dgm:pt>
    <dgm:pt modelId="{54872CD4-9207-4F6B-B916-D1707D0B86A7}" type="parTrans" cxnId="{D5356D71-D2A6-4DAB-8B34-F85BFABA60FA}">
      <dgm:prSet/>
      <dgm:spPr/>
      <dgm:t>
        <a:bodyPr/>
        <a:lstStyle/>
        <a:p>
          <a:endParaRPr lang="en-US"/>
        </a:p>
      </dgm:t>
    </dgm:pt>
    <dgm:pt modelId="{E58318A8-89F5-4B96-9262-9A7B33B47A95}" type="sibTrans" cxnId="{D5356D71-D2A6-4DAB-8B34-F85BFABA60FA}">
      <dgm:prSet/>
      <dgm:spPr/>
      <dgm:t>
        <a:bodyPr/>
        <a:lstStyle/>
        <a:p>
          <a:endParaRPr lang="en-US"/>
        </a:p>
      </dgm:t>
    </dgm:pt>
    <dgm:pt modelId="{9DF7629F-4F87-40F3-9537-BBD49688C177}">
      <dgm:prSet/>
      <dgm:spPr/>
      <dgm:t>
        <a:bodyPr/>
        <a:lstStyle/>
        <a:p>
          <a:r>
            <a:rPr lang="hr-HR"/>
            <a:t>Omotači</a:t>
          </a:r>
          <a:endParaRPr lang="en-US"/>
        </a:p>
      </dgm:t>
    </dgm:pt>
    <dgm:pt modelId="{3CBDA635-35ED-4C14-B85F-DA0991B170DC}" type="parTrans" cxnId="{9F1D15A5-FF59-4F7B-B9CD-66004E3220AE}">
      <dgm:prSet/>
      <dgm:spPr/>
      <dgm:t>
        <a:bodyPr/>
        <a:lstStyle/>
        <a:p>
          <a:endParaRPr lang="en-US"/>
        </a:p>
      </dgm:t>
    </dgm:pt>
    <dgm:pt modelId="{FC90865E-1F4E-410F-A27C-CA94F33EAD2C}" type="sibTrans" cxnId="{9F1D15A5-FF59-4F7B-B9CD-66004E3220AE}">
      <dgm:prSet/>
      <dgm:spPr/>
      <dgm:t>
        <a:bodyPr/>
        <a:lstStyle/>
        <a:p>
          <a:endParaRPr lang="en-US"/>
        </a:p>
      </dgm:t>
    </dgm:pt>
    <dgm:pt modelId="{39AEE2E3-B5CB-4054-862E-AD01745B2981}" type="pres">
      <dgm:prSet presAssocID="{31ADB4A9-C0B8-4BE3-AD57-7B915584C1CA}" presName="outerComposite" presStyleCnt="0">
        <dgm:presLayoutVars>
          <dgm:chMax val="5"/>
          <dgm:dir/>
          <dgm:resizeHandles val="exact"/>
        </dgm:presLayoutVars>
      </dgm:prSet>
      <dgm:spPr/>
    </dgm:pt>
    <dgm:pt modelId="{3A40A999-1889-434B-9525-E8E5AA2F04ED}" type="pres">
      <dgm:prSet presAssocID="{31ADB4A9-C0B8-4BE3-AD57-7B915584C1CA}" presName="dummyMaxCanvas" presStyleCnt="0">
        <dgm:presLayoutVars/>
      </dgm:prSet>
      <dgm:spPr/>
    </dgm:pt>
    <dgm:pt modelId="{417A38D0-AAB6-4A76-9871-594019E2ACB1}" type="pres">
      <dgm:prSet presAssocID="{31ADB4A9-C0B8-4BE3-AD57-7B915584C1CA}" presName="FiveNodes_1" presStyleLbl="node1" presStyleIdx="0" presStyleCnt="5">
        <dgm:presLayoutVars>
          <dgm:bulletEnabled val="1"/>
        </dgm:presLayoutVars>
      </dgm:prSet>
      <dgm:spPr/>
    </dgm:pt>
    <dgm:pt modelId="{1AFCBC02-0DC3-4901-A2A0-6764476D7CAF}" type="pres">
      <dgm:prSet presAssocID="{31ADB4A9-C0B8-4BE3-AD57-7B915584C1CA}" presName="FiveNodes_2" presStyleLbl="node1" presStyleIdx="1" presStyleCnt="5">
        <dgm:presLayoutVars>
          <dgm:bulletEnabled val="1"/>
        </dgm:presLayoutVars>
      </dgm:prSet>
      <dgm:spPr/>
    </dgm:pt>
    <dgm:pt modelId="{29CFC1B2-DB57-42E2-92D5-39B120460FDA}" type="pres">
      <dgm:prSet presAssocID="{31ADB4A9-C0B8-4BE3-AD57-7B915584C1CA}" presName="FiveNodes_3" presStyleLbl="node1" presStyleIdx="2" presStyleCnt="5">
        <dgm:presLayoutVars>
          <dgm:bulletEnabled val="1"/>
        </dgm:presLayoutVars>
      </dgm:prSet>
      <dgm:spPr/>
    </dgm:pt>
    <dgm:pt modelId="{3C4660C8-BF14-40A0-A11B-B8B7BDB2E1DA}" type="pres">
      <dgm:prSet presAssocID="{31ADB4A9-C0B8-4BE3-AD57-7B915584C1CA}" presName="FiveNodes_4" presStyleLbl="node1" presStyleIdx="3" presStyleCnt="5">
        <dgm:presLayoutVars>
          <dgm:bulletEnabled val="1"/>
        </dgm:presLayoutVars>
      </dgm:prSet>
      <dgm:spPr/>
    </dgm:pt>
    <dgm:pt modelId="{ACAAA692-0EDF-416F-BC3F-907E565CE674}" type="pres">
      <dgm:prSet presAssocID="{31ADB4A9-C0B8-4BE3-AD57-7B915584C1CA}" presName="FiveNodes_5" presStyleLbl="node1" presStyleIdx="4" presStyleCnt="5">
        <dgm:presLayoutVars>
          <dgm:bulletEnabled val="1"/>
        </dgm:presLayoutVars>
      </dgm:prSet>
      <dgm:spPr/>
    </dgm:pt>
    <dgm:pt modelId="{7F672716-7D97-4619-B72B-5F3FEA8EFC2A}" type="pres">
      <dgm:prSet presAssocID="{31ADB4A9-C0B8-4BE3-AD57-7B915584C1CA}" presName="FiveConn_1-2" presStyleLbl="fgAccFollowNode1" presStyleIdx="0" presStyleCnt="4">
        <dgm:presLayoutVars>
          <dgm:bulletEnabled val="1"/>
        </dgm:presLayoutVars>
      </dgm:prSet>
      <dgm:spPr/>
    </dgm:pt>
    <dgm:pt modelId="{AC0C0864-B023-4B7D-9FCD-9C0F64EC82A6}" type="pres">
      <dgm:prSet presAssocID="{31ADB4A9-C0B8-4BE3-AD57-7B915584C1CA}" presName="FiveConn_2-3" presStyleLbl="fgAccFollowNode1" presStyleIdx="1" presStyleCnt="4">
        <dgm:presLayoutVars>
          <dgm:bulletEnabled val="1"/>
        </dgm:presLayoutVars>
      </dgm:prSet>
      <dgm:spPr/>
    </dgm:pt>
    <dgm:pt modelId="{ECA4AA04-1B14-42DC-B1EC-D348557E7DA9}" type="pres">
      <dgm:prSet presAssocID="{31ADB4A9-C0B8-4BE3-AD57-7B915584C1CA}" presName="FiveConn_3-4" presStyleLbl="fgAccFollowNode1" presStyleIdx="2" presStyleCnt="4">
        <dgm:presLayoutVars>
          <dgm:bulletEnabled val="1"/>
        </dgm:presLayoutVars>
      </dgm:prSet>
      <dgm:spPr/>
    </dgm:pt>
    <dgm:pt modelId="{78355FCF-3B14-43CC-BF88-60E2B3675D0B}" type="pres">
      <dgm:prSet presAssocID="{31ADB4A9-C0B8-4BE3-AD57-7B915584C1CA}" presName="FiveConn_4-5" presStyleLbl="fgAccFollowNode1" presStyleIdx="3" presStyleCnt="4">
        <dgm:presLayoutVars>
          <dgm:bulletEnabled val="1"/>
        </dgm:presLayoutVars>
      </dgm:prSet>
      <dgm:spPr/>
    </dgm:pt>
    <dgm:pt modelId="{031412FA-9A20-4273-ABE7-51838A68CC74}" type="pres">
      <dgm:prSet presAssocID="{31ADB4A9-C0B8-4BE3-AD57-7B915584C1CA}" presName="FiveNodes_1_text" presStyleLbl="node1" presStyleIdx="4" presStyleCnt="5">
        <dgm:presLayoutVars>
          <dgm:bulletEnabled val="1"/>
        </dgm:presLayoutVars>
      </dgm:prSet>
      <dgm:spPr/>
    </dgm:pt>
    <dgm:pt modelId="{246219A5-BC56-46A1-8837-7788D224C5E3}" type="pres">
      <dgm:prSet presAssocID="{31ADB4A9-C0B8-4BE3-AD57-7B915584C1CA}" presName="FiveNodes_2_text" presStyleLbl="node1" presStyleIdx="4" presStyleCnt="5">
        <dgm:presLayoutVars>
          <dgm:bulletEnabled val="1"/>
        </dgm:presLayoutVars>
      </dgm:prSet>
      <dgm:spPr/>
    </dgm:pt>
    <dgm:pt modelId="{14174DA6-CB3A-40F0-8EB8-83C73FA73772}" type="pres">
      <dgm:prSet presAssocID="{31ADB4A9-C0B8-4BE3-AD57-7B915584C1CA}" presName="FiveNodes_3_text" presStyleLbl="node1" presStyleIdx="4" presStyleCnt="5">
        <dgm:presLayoutVars>
          <dgm:bulletEnabled val="1"/>
        </dgm:presLayoutVars>
      </dgm:prSet>
      <dgm:spPr/>
    </dgm:pt>
    <dgm:pt modelId="{4559D480-EE31-4B1E-B8B0-A6E98B851FCE}" type="pres">
      <dgm:prSet presAssocID="{31ADB4A9-C0B8-4BE3-AD57-7B915584C1CA}" presName="FiveNodes_4_text" presStyleLbl="node1" presStyleIdx="4" presStyleCnt="5">
        <dgm:presLayoutVars>
          <dgm:bulletEnabled val="1"/>
        </dgm:presLayoutVars>
      </dgm:prSet>
      <dgm:spPr/>
    </dgm:pt>
    <dgm:pt modelId="{1E967D66-36AB-44FB-9D7F-B8B0D4BD6169}" type="pres">
      <dgm:prSet presAssocID="{31ADB4A9-C0B8-4BE3-AD57-7B915584C1C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A1C4202-7BDC-4C91-9B12-BE6A602C27BC}" type="presOf" srcId="{E58318A8-89F5-4B96-9262-9A7B33B47A95}" destId="{78355FCF-3B14-43CC-BF88-60E2B3675D0B}" srcOrd="0" destOrd="0" presId="urn:microsoft.com/office/officeart/2005/8/layout/vProcess5"/>
    <dgm:cxn modelId="{E9B66412-E3FD-41FB-A96D-996C958E7B38}" type="presOf" srcId="{5919905A-1132-4136-B8A2-ABBDBB2C57EE}" destId="{417A38D0-AAB6-4A76-9871-594019E2ACB1}" srcOrd="0" destOrd="0" presId="urn:microsoft.com/office/officeart/2005/8/layout/vProcess5"/>
    <dgm:cxn modelId="{10D73120-8010-4096-8453-841E05A260E5}" type="presOf" srcId="{4A803090-947B-4B8C-90CC-50C761280889}" destId="{4559D480-EE31-4B1E-B8B0-A6E98B851FCE}" srcOrd="1" destOrd="0" presId="urn:microsoft.com/office/officeart/2005/8/layout/vProcess5"/>
    <dgm:cxn modelId="{9072392E-C631-4EF4-8A34-045265676C27}" type="presOf" srcId="{696929F4-87C9-470E-B9ED-4D5CC747B212}" destId="{1AFCBC02-0DC3-4901-A2A0-6764476D7CAF}" srcOrd="0" destOrd="0" presId="urn:microsoft.com/office/officeart/2005/8/layout/vProcess5"/>
    <dgm:cxn modelId="{906E7F30-19E8-418B-B432-30625FC0ECEC}" type="presOf" srcId="{9DF7629F-4F87-40F3-9537-BBD49688C177}" destId="{ACAAA692-0EDF-416F-BC3F-907E565CE674}" srcOrd="0" destOrd="0" presId="urn:microsoft.com/office/officeart/2005/8/layout/vProcess5"/>
    <dgm:cxn modelId="{1F07AB3A-2131-4821-86DC-D86236EBF373}" type="presOf" srcId="{EE85D745-6085-4E6E-9132-E169A6DDB5F0}" destId="{14174DA6-CB3A-40F0-8EB8-83C73FA73772}" srcOrd="1" destOrd="0" presId="urn:microsoft.com/office/officeart/2005/8/layout/vProcess5"/>
    <dgm:cxn modelId="{1CC7053F-87F6-4CBE-8AE8-1DCEA159494D}" type="presOf" srcId="{FC997A26-3234-49CF-B473-9C2F6DF5AF97}" destId="{AC0C0864-B023-4B7D-9FCD-9C0F64EC82A6}" srcOrd="0" destOrd="0" presId="urn:microsoft.com/office/officeart/2005/8/layout/vProcess5"/>
    <dgm:cxn modelId="{ED0D0446-C267-486C-A883-5C93A547686B}" srcId="{31ADB4A9-C0B8-4BE3-AD57-7B915584C1CA}" destId="{EE85D745-6085-4E6E-9132-E169A6DDB5F0}" srcOrd="2" destOrd="0" parTransId="{14C3D7CE-6A02-452E-821C-7A538A6B6958}" sibTransId="{BB4EE479-4170-4188-A6B6-1D8CFE3D15D4}"/>
    <dgm:cxn modelId="{569DDE6A-9783-4EAF-89D3-E91E552DE916}" srcId="{31ADB4A9-C0B8-4BE3-AD57-7B915584C1CA}" destId="{5919905A-1132-4136-B8A2-ABBDBB2C57EE}" srcOrd="0" destOrd="0" parTransId="{2C20E634-0E2D-4358-AA06-20E11F4BF0BF}" sibTransId="{7931E3FD-610B-4116-922D-A46F693386BE}"/>
    <dgm:cxn modelId="{1D26766F-A375-452A-B74A-FB9A23526CDF}" type="presOf" srcId="{31ADB4A9-C0B8-4BE3-AD57-7B915584C1CA}" destId="{39AEE2E3-B5CB-4054-862E-AD01745B2981}" srcOrd="0" destOrd="0" presId="urn:microsoft.com/office/officeart/2005/8/layout/vProcess5"/>
    <dgm:cxn modelId="{0F66D950-7F2D-4B39-BCFC-6440C7FCF19B}" type="presOf" srcId="{7931E3FD-610B-4116-922D-A46F693386BE}" destId="{7F672716-7D97-4619-B72B-5F3FEA8EFC2A}" srcOrd="0" destOrd="0" presId="urn:microsoft.com/office/officeart/2005/8/layout/vProcess5"/>
    <dgm:cxn modelId="{D5356D71-D2A6-4DAB-8B34-F85BFABA60FA}" srcId="{31ADB4A9-C0B8-4BE3-AD57-7B915584C1CA}" destId="{4A803090-947B-4B8C-90CC-50C761280889}" srcOrd="3" destOrd="0" parTransId="{54872CD4-9207-4F6B-B916-D1707D0B86A7}" sibTransId="{E58318A8-89F5-4B96-9262-9A7B33B47A95}"/>
    <dgm:cxn modelId="{4A29705A-70F4-494B-870E-B1379C5CC4FE}" type="presOf" srcId="{696929F4-87C9-470E-B9ED-4D5CC747B212}" destId="{246219A5-BC56-46A1-8837-7788D224C5E3}" srcOrd="1" destOrd="0" presId="urn:microsoft.com/office/officeart/2005/8/layout/vProcess5"/>
    <dgm:cxn modelId="{512B219C-0C77-4CE9-9FC5-117310EA25E9}" srcId="{31ADB4A9-C0B8-4BE3-AD57-7B915584C1CA}" destId="{696929F4-87C9-470E-B9ED-4D5CC747B212}" srcOrd="1" destOrd="0" parTransId="{8DD20ACD-979A-4A7A-BCD7-C69201859F58}" sibTransId="{FC997A26-3234-49CF-B473-9C2F6DF5AF97}"/>
    <dgm:cxn modelId="{D3A6159F-6EF1-4F55-894F-11177475B607}" type="presOf" srcId="{5919905A-1132-4136-B8A2-ABBDBB2C57EE}" destId="{031412FA-9A20-4273-ABE7-51838A68CC74}" srcOrd="1" destOrd="0" presId="urn:microsoft.com/office/officeart/2005/8/layout/vProcess5"/>
    <dgm:cxn modelId="{9F1D15A5-FF59-4F7B-B9CD-66004E3220AE}" srcId="{31ADB4A9-C0B8-4BE3-AD57-7B915584C1CA}" destId="{9DF7629F-4F87-40F3-9537-BBD49688C177}" srcOrd="4" destOrd="0" parTransId="{3CBDA635-35ED-4C14-B85F-DA0991B170DC}" sibTransId="{FC90865E-1F4E-410F-A27C-CA94F33EAD2C}"/>
    <dgm:cxn modelId="{973936A6-81F2-441C-87AB-82FC8263C228}" type="presOf" srcId="{BB4EE479-4170-4188-A6B6-1D8CFE3D15D4}" destId="{ECA4AA04-1B14-42DC-B1EC-D348557E7DA9}" srcOrd="0" destOrd="0" presId="urn:microsoft.com/office/officeart/2005/8/layout/vProcess5"/>
    <dgm:cxn modelId="{A8B3BCAC-ECA6-49EA-A636-C792E804EAAA}" type="presOf" srcId="{EE85D745-6085-4E6E-9132-E169A6DDB5F0}" destId="{29CFC1B2-DB57-42E2-92D5-39B120460FDA}" srcOrd="0" destOrd="0" presId="urn:microsoft.com/office/officeart/2005/8/layout/vProcess5"/>
    <dgm:cxn modelId="{C48EF2EA-487A-48E8-A687-DE368ECA0AC5}" type="presOf" srcId="{9DF7629F-4F87-40F3-9537-BBD49688C177}" destId="{1E967D66-36AB-44FB-9D7F-B8B0D4BD6169}" srcOrd="1" destOrd="0" presId="urn:microsoft.com/office/officeart/2005/8/layout/vProcess5"/>
    <dgm:cxn modelId="{5B1751F0-5CF0-4432-91A0-B693CF7488CB}" type="presOf" srcId="{4A803090-947B-4B8C-90CC-50C761280889}" destId="{3C4660C8-BF14-40A0-A11B-B8B7BDB2E1DA}" srcOrd="0" destOrd="0" presId="urn:microsoft.com/office/officeart/2005/8/layout/vProcess5"/>
    <dgm:cxn modelId="{1E9B5728-16BC-4AAB-AA1E-91CBAD3BF5A0}" type="presParOf" srcId="{39AEE2E3-B5CB-4054-862E-AD01745B2981}" destId="{3A40A999-1889-434B-9525-E8E5AA2F04ED}" srcOrd="0" destOrd="0" presId="urn:microsoft.com/office/officeart/2005/8/layout/vProcess5"/>
    <dgm:cxn modelId="{D13F611F-FD75-4B4F-B4DE-51F3D1A7B10B}" type="presParOf" srcId="{39AEE2E3-B5CB-4054-862E-AD01745B2981}" destId="{417A38D0-AAB6-4A76-9871-594019E2ACB1}" srcOrd="1" destOrd="0" presId="urn:microsoft.com/office/officeart/2005/8/layout/vProcess5"/>
    <dgm:cxn modelId="{F2BC7713-8572-4FD9-B023-BB3F99A0D78D}" type="presParOf" srcId="{39AEE2E3-B5CB-4054-862E-AD01745B2981}" destId="{1AFCBC02-0DC3-4901-A2A0-6764476D7CAF}" srcOrd="2" destOrd="0" presId="urn:microsoft.com/office/officeart/2005/8/layout/vProcess5"/>
    <dgm:cxn modelId="{C39C52E8-8ED3-41A8-A4A9-7A6201E4DF2A}" type="presParOf" srcId="{39AEE2E3-B5CB-4054-862E-AD01745B2981}" destId="{29CFC1B2-DB57-42E2-92D5-39B120460FDA}" srcOrd="3" destOrd="0" presId="urn:microsoft.com/office/officeart/2005/8/layout/vProcess5"/>
    <dgm:cxn modelId="{E5C841A3-8972-450C-8058-B36B3CA35057}" type="presParOf" srcId="{39AEE2E3-B5CB-4054-862E-AD01745B2981}" destId="{3C4660C8-BF14-40A0-A11B-B8B7BDB2E1DA}" srcOrd="4" destOrd="0" presId="urn:microsoft.com/office/officeart/2005/8/layout/vProcess5"/>
    <dgm:cxn modelId="{604F284A-1C5B-4870-8821-93FC918B5381}" type="presParOf" srcId="{39AEE2E3-B5CB-4054-862E-AD01745B2981}" destId="{ACAAA692-0EDF-416F-BC3F-907E565CE674}" srcOrd="5" destOrd="0" presId="urn:microsoft.com/office/officeart/2005/8/layout/vProcess5"/>
    <dgm:cxn modelId="{FD6B918A-074E-43D3-963F-7AE921A0084C}" type="presParOf" srcId="{39AEE2E3-B5CB-4054-862E-AD01745B2981}" destId="{7F672716-7D97-4619-B72B-5F3FEA8EFC2A}" srcOrd="6" destOrd="0" presId="urn:microsoft.com/office/officeart/2005/8/layout/vProcess5"/>
    <dgm:cxn modelId="{AA8878EB-18BD-407F-B113-BB449E752FFC}" type="presParOf" srcId="{39AEE2E3-B5CB-4054-862E-AD01745B2981}" destId="{AC0C0864-B023-4B7D-9FCD-9C0F64EC82A6}" srcOrd="7" destOrd="0" presId="urn:microsoft.com/office/officeart/2005/8/layout/vProcess5"/>
    <dgm:cxn modelId="{DDE83D35-DECA-4F9F-BD36-70E839F468C0}" type="presParOf" srcId="{39AEE2E3-B5CB-4054-862E-AD01745B2981}" destId="{ECA4AA04-1B14-42DC-B1EC-D348557E7DA9}" srcOrd="8" destOrd="0" presId="urn:microsoft.com/office/officeart/2005/8/layout/vProcess5"/>
    <dgm:cxn modelId="{C31CB976-0294-4F5C-9752-C9594F807180}" type="presParOf" srcId="{39AEE2E3-B5CB-4054-862E-AD01745B2981}" destId="{78355FCF-3B14-43CC-BF88-60E2B3675D0B}" srcOrd="9" destOrd="0" presId="urn:microsoft.com/office/officeart/2005/8/layout/vProcess5"/>
    <dgm:cxn modelId="{3FED69BA-8074-4ADB-B489-7B03A011DC81}" type="presParOf" srcId="{39AEE2E3-B5CB-4054-862E-AD01745B2981}" destId="{031412FA-9A20-4273-ABE7-51838A68CC74}" srcOrd="10" destOrd="0" presId="urn:microsoft.com/office/officeart/2005/8/layout/vProcess5"/>
    <dgm:cxn modelId="{5CDDECE1-A393-4412-84A9-01459C22B222}" type="presParOf" srcId="{39AEE2E3-B5CB-4054-862E-AD01745B2981}" destId="{246219A5-BC56-46A1-8837-7788D224C5E3}" srcOrd="11" destOrd="0" presId="urn:microsoft.com/office/officeart/2005/8/layout/vProcess5"/>
    <dgm:cxn modelId="{8389898D-1F55-4F24-8FA0-13DE6A1FE094}" type="presParOf" srcId="{39AEE2E3-B5CB-4054-862E-AD01745B2981}" destId="{14174DA6-CB3A-40F0-8EB8-83C73FA73772}" srcOrd="12" destOrd="0" presId="urn:microsoft.com/office/officeart/2005/8/layout/vProcess5"/>
    <dgm:cxn modelId="{292901CC-85FF-40E0-A6D7-A84FB692D18E}" type="presParOf" srcId="{39AEE2E3-B5CB-4054-862E-AD01745B2981}" destId="{4559D480-EE31-4B1E-B8B0-A6E98B851FCE}" srcOrd="13" destOrd="0" presId="urn:microsoft.com/office/officeart/2005/8/layout/vProcess5"/>
    <dgm:cxn modelId="{0CE2E6D8-3741-4E8B-ADA3-BD7270B90409}" type="presParOf" srcId="{39AEE2E3-B5CB-4054-862E-AD01745B2981}" destId="{1E967D66-36AB-44FB-9D7F-B8B0D4BD616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9650AF-3CB3-4E7F-BC51-798B3409C139}" type="doc">
      <dgm:prSet loTypeId="urn:microsoft.com/office/officeart/2005/8/layout/matrix3" loCatId="matrix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2B1C14EF-F191-4DB4-ADE8-78DC13A83B48}">
      <dgm:prSet/>
      <dgm:spPr/>
      <dgm:t>
        <a:bodyPr/>
        <a:lstStyle/>
        <a:p>
          <a:r>
            <a:rPr lang="hr-HR"/>
            <a:t>Sticky actions</a:t>
          </a:r>
          <a:endParaRPr lang="en-US"/>
        </a:p>
      </dgm:t>
    </dgm:pt>
    <dgm:pt modelId="{716EEF14-7345-4C85-B36B-A879C3D54FA4}" type="parTrans" cxnId="{1B2E4148-3378-4473-A628-6F5FC3D54FE1}">
      <dgm:prSet/>
      <dgm:spPr/>
      <dgm:t>
        <a:bodyPr/>
        <a:lstStyle/>
        <a:p>
          <a:endParaRPr lang="en-US"/>
        </a:p>
      </dgm:t>
    </dgm:pt>
    <dgm:pt modelId="{16C1BF70-DAE4-4ECC-86AA-96A04F844525}" type="sibTrans" cxnId="{1B2E4148-3378-4473-A628-6F5FC3D54FE1}">
      <dgm:prSet/>
      <dgm:spPr/>
      <dgm:t>
        <a:bodyPr/>
        <a:lstStyle/>
        <a:p>
          <a:endParaRPr lang="en-US"/>
        </a:p>
      </dgm:t>
    </dgm:pt>
    <dgm:pt modelId="{3B50893E-A97F-4737-BAF1-AB7D333FE624}">
      <dgm:prSet/>
      <dgm:spPr/>
      <dgm:t>
        <a:bodyPr/>
        <a:lstStyle/>
        <a:p>
          <a:r>
            <a:rPr lang="hr-HR"/>
            <a:t>Frame skipping</a:t>
          </a:r>
          <a:endParaRPr lang="en-US"/>
        </a:p>
      </dgm:t>
    </dgm:pt>
    <dgm:pt modelId="{396BCEEF-090D-48B6-98F7-E4997CE334B5}" type="parTrans" cxnId="{D79A6A61-9170-4557-AD58-E3C7AC4AA3D9}">
      <dgm:prSet/>
      <dgm:spPr/>
      <dgm:t>
        <a:bodyPr/>
        <a:lstStyle/>
        <a:p>
          <a:endParaRPr lang="en-US"/>
        </a:p>
      </dgm:t>
    </dgm:pt>
    <dgm:pt modelId="{79341FCA-D0BD-4403-863B-044831291613}" type="sibTrans" cxnId="{D79A6A61-9170-4557-AD58-E3C7AC4AA3D9}">
      <dgm:prSet/>
      <dgm:spPr/>
      <dgm:t>
        <a:bodyPr/>
        <a:lstStyle/>
        <a:p>
          <a:endParaRPr lang="en-US"/>
        </a:p>
      </dgm:t>
    </dgm:pt>
    <dgm:pt modelId="{AAF2DE54-0CB2-4F6C-89CB-7B02B5A086D6}">
      <dgm:prSet/>
      <dgm:spPr/>
      <dgm:t>
        <a:bodyPr/>
        <a:lstStyle/>
        <a:p>
          <a:r>
            <a:rPr lang="hr-HR"/>
            <a:t>Initial no-ops</a:t>
          </a:r>
          <a:endParaRPr lang="en-US"/>
        </a:p>
      </dgm:t>
    </dgm:pt>
    <dgm:pt modelId="{F2A1A50F-4615-42B7-9909-C841C93039F9}" type="parTrans" cxnId="{ECE59AFC-94A7-468B-A7E6-E2F9AEA2D30C}">
      <dgm:prSet/>
      <dgm:spPr/>
      <dgm:t>
        <a:bodyPr/>
        <a:lstStyle/>
        <a:p>
          <a:endParaRPr lang="en-US"/>
        </a:p>
      </dgm:t>
    </dgm:pt>
    <dgm:pt modelId="{51286D8C-351C-4A19-8777-ABB93C448318}" type="sibTrans" cxnId="{ECE59AFC-94A7-468B-A7E6-E2F9AEA2D30C}">
      <dgm:prSet/>
      <dgm:spPr/>
      <dgm:t>
        <a:bodyPr/>
        <a:lstStyle/>
        <a:p>
          <a:endParaRPr lang="en-US"/>
        </a:p>
      </dgm:t>
    </dgm:pt>
    <dgm:pt modelId="{962E005D-DC0E-4EB5-B627-1AD9A2E036DE}">
      <dgm:prSet/>
      <dgm:spPr/>
      <dgm:t>
        <a:bodyPr/>
        <a:lstStyle/>
        <a:p>
          <a:r>
            <a:rPr lang="hr-HR"/>
            <a:t>Random action noise</a:t>
          </a:r>
          <a:endParaRPr lang="en-US"/>
        </a:p>
      </dgm:t>
    </dgm:pt>
    <dgm:pt modelId="{C974CD56-45F2-429A-AA68-D86F7CDEE24C}" type="parTrans" cxnId="{32705BDA-2ED6-48A1-92F5-9C18F8D272DA}">
      <dgm:prSet/>
      <dgm:spPr/>
      <dgm:t>
        <a:bodyPr/>
        <a:lstStyle/>
        <a:p>
          <a:endParaRPr lang="en-US"/>
        </a:p>
      </dgm:t>
    </dgm:pt>
    <dgm:pt modelId="{01EC8EB0-B5BB-4616-A314-C134EB21A665}" type="sibTrans" cxnId="{32705BDA-2ED6-48A1-92F5-9C18F8D272DA}">
      <dgm:prSet/>
      <dgm:spPr/>
      <dgm:t>
        <a:bodyPr/>
        <a:lstStyle/>
        <a:p>
          <a:endParaRPr lang="en-US"/>
        </a:p>
      </dgm:t>
    </dgm:pt>
    <dgm:pt modelId="{DA256FD7-DBF8-49D8-A3FF-A9457A0CB094}" type="pres">
      <dgm:prSet presAssocID="{539650AF-3CB3-4E7F-BC51-798B3409C139}" presName="matrix" presStyleCnt="0">
        <dgm:presLayoutVars>
          <dgm:chMax val="1"/>
          <dgm:dir/>
          <dgm:resizeHandles val="exact"/>
        </dgm:presLayoutVars>
      </dgm:prSet>
      <dgm:spPr/>
    </dgm:pt>
    <dgm:pt modelId="{DCD834E9-AA80-4B71-BA53-5355BAC4EE09}" type="pres">
      <dgm:prSet presAssocID="{539650AF-3CB3-4E7F-BC51-798B3409C139}" presName="diamond" presStyleLbl="bgShp" presStyleIdx="0" presStyleCnt="1"/>
      <dgm:spPr/>
    </dgm:pt>
    <dgm:pt modelId="{C1BA6B0C-7EBF-4D16-84C8-05C271CF5A54}" type="pres">
      <dgm:prSet presAssocID="{539650AF-3CB3-4E7F-BC51-798B3409C13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DB433EC-CB3B-4F6A-A90A-CC4A5436F017}" type="pres">
      <dgm:prSet presAssocID="{539650AF-3CB3-4E7F-BC51-798B3409C13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4968A2-E49B-4FC5-B7D6-9A1449211143}" type="pres">
      <dgm:prSet presAssocID="{539650AF-3CB3-4E7F-BC51-798B3409C13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61A17D0-3F7D-4FE2-A38E-C915C2B76173}" type="pres">
      <dgm:prSet presAssocID="{539650AF-3CB3-4E7F-BC51-798B3409C13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669A72D-82F5-408F-9016-22F0BB7AEA39}" type="presOf" srcId="{539650AF-3CB3-4E7F-BC51-798B3409C139}" destId="{DA256FD7-DBF8-49D8-A3FF-A9457A0CB094}" srcOrd="0" destOrd="0" presId="urn:microsoft.com/office/officeart/2005/8/layout/matrix3"/>
    <dgm:cxn modelId="{D79A6A61-9170-4557-AD58-E3C7AC4AA3D9}" srcId="{539650AF-3CB3-4E7F-BC51-798B3409C139}" destId="{3B50893E-A97F-4737-BAF1-AB7D333FE624}" srcOrd="1" destOrd="0" parTransId="{396BCEEF-090D-48B6-98F7-E4997CE334B5}" sibTransId="{79341FCA-D0BD-4403-863B-044831291613}"/>
    <dgm:cxn modelId="{1B2E4148-3378-4473-A628-6F5FC3D54FE1}" srcId="{539650AF-3CB3-4E7F-BC51-798B3409C139}" destId="{2B1C14EF-F191-4DB4-ADE8-78DC13A83B48}" srcOrd="0" destOrd="0" parTransId="{716EEF14-7345-4C85-B36B-A879C3D54FA4}" sibTransId="{16C1BF70-DAE4-4ECC-86AA-96A04F844525}"/>
    <dgm:cxn modelId="{67BD596B-1221-45B6-A307-56841DC5D2B3}" type="presOf" srcId="{3B50893E-A97F-4737-BAF1-AB7D333FE624}" destId="{9DB433EC-CB3B-4F6A-A90A-CC4A5436F017}" srcOrd="0" destOrd="0" presId="urn:microsoft.com/office/officeart/2005/8/layout/matrix3"/>
    <dgm:cxn modelId="{A1177F6E-70FB-4455-9BB3-08DB2C25C642}" type="presOf" srcId="{AAF2DE54-0CB2-4F6C-89CB-7B02B5A086D6}" destId="{C94968A2-E49B-4FC5-B7D6-9A1449211143}" srcOrd="0" destOrd="0" presId="urn:microsoft.com/office/officeart/2005/8/layout/matrix3"/>
    <dgm:cxn modelId="{4D08FE93-2130-4391-80EA-25753DE7C5DD}" type="presOf" srcId="{962E005D-DC0E-4EB5-B627-1AD9A2E036DE}" destId="{161A17D0-3F7D-4FE2-A38E-C915C2B76173}" srcOrd="0" destOrd="0" presId="urn:microsoft.com/office/officeart/2005/8/layout/matrix3"/>
    <dgm:cxn modelId="{32705BDA-2ED6-48A1-92F5-9C18F8D272DA}" srcId="{539650AF-3CB3-4E7F-BC51-798B3409C139}" destId="{962E005D-DC0E-4EB5-B627-1AD9A2E036DE}" srcOrd="3" destOrd="0" parTransId="{C974CD56-45F2-429A-AA68-D86F7CDEE24C}" sibTransId="{01EC8EB0-B5BB-4616-A314-C134EB21A665}"/>
    <dgm:cxn modelId="{69D4E1ED-7AB6-459F-9EAE-24F1E2F45EA1}" type="presOf" srcId="{2B1C14EF-F191-4DB4-ADE8-78DC13A83B48}" destId="{C1BA6B0C-7EBF-4D16-84C8-05C271CF5A54}" srcOrd="0" destOrd="0" presId="urn:microsoft.com/office/officeart/2005/8/layout/matrix3"/>
    <dgm:cxn modelId="{ECE59AFC-94A7-468B-A7E6-E2F9AEA2D30C}" srcId="{539650AF-3CB3-4E7F-BC51-798B3409C139}" destId="{AAF2DE54-0CB2-4F6C-89CB-7B02B5A086D6}" srcOrd="2" destOrd="0" parTransId="{F2A1A50F-4615-42B7-9909-C841C93039F9}" sibTransId="{51286D8C-351C-4A19-8777-ABB93C448318}"/>
    <dgm:cxn modelId="{822A311B-9D93-48A3-8D39-F66D9425D677}" type="presParOf" srcId="{DA256FD7-DBF8-49D8-A3FF-A9457A0CB094}" destId="{DCD834E9-AA80-4B71-BA53-5355BAC4EE09}" srcOrd="0" destOrd="0" presId="urn:microsoft.com/office/officeart/2005/8/layout/matrix3"/>
    <dgm:cxn modelId="{D495E19D-4C07-40CD-B1FB-958B2E68FA9A}" type="presParOf" srcId="{DA256FD7-DBF8-49D8-A3FF-A9457A0CB094}" destId="{C1BA6B0C-7EBF-4D16-84C8-05C271CF5A54}" srcOrd="1" destOrd="0" presId="urn:microsoft.com/office/officeart/2005/8/layout/matrix3"/>
    <dgm:cxn modelId="{34015096-735C-476A-98AA-16F3DFC9AD03}" type="presParOf" srcId="{DA256FD7-DBF8-49D8-A3FF-A9457A0CB094}" destId="{9DB433EC-CB3B-4F6A-A90A-CC4A5436F017}" srcOrd="2" destOrd="0" presId="urn:microsoft.com/office/officeart/2005/8/layout/matrix3"/>
    <dgm:cxn modelId="{DF1E46C2-F4D7-4418-8E66-44E302B35A8A}" type="presParOf" srcId="{DA256FD7-DBF8-49D8-A3FF-A9457A0CB094}" destId="{C94968A2-E49B-4FC5-B7D6-9A1449211143}" srcOrd="3" destOrd="0" presId="urn:microsoft.com/office/officeart/2005/8/layout/matrix3"/>
    <dgm:cxn modelId="{B2E1D4AF-EBDE-41D1-AC33-5AD302EB9044}" type="presParOf" srcId="{DA256FD7-DBF8-49D8-A3FF-A9457A0CB094}" destId="{161A17D0-3F7D-4FE2-A38E-C915C2B7617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8E2927-2D14-4209-AF6C-9DD749B5DD6F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1B2058F-4EBD-43C6-939B-9EF1C2FCA120}">
      <dgm:prSet/>
      <dgm:spPr/>
      <dgm:t>
        <a:bodyPr/>
        <a:lstStyle/>
        <a:p>
          <a:r>
            <a:rPr lang="hr-HR"/>
            <a:t>Skaliranje i pretvaranje slike iz RGB vrijednosti piksela u nijanse sive boje</a:t>
          </a:r>
          <a:endParaRPr lang="en-US"/>
        </a:p>
      </dgm:t>
    </dgm:pt>
    <dgm:pt modelId="{9FA8BDBE-888D-447C-9D00-79962650360D}" type="parTrans" cxnId="{DAC6E197-D1CB-43E1-B8EB-BF9A81F42D5C}">
      <dgm:prSet/>
      <dgm:spPr/>
      <dgm:t>
        <a:bodyPr/>
        <a:lstStyle/>
        <a:p>
          <a:endParaRPr lang="en-US"/>
        </a:p>
      </dgm:t>
    </dgm:pt>
    <dgm:pt modelId="{5C4720FD-7F62-42E5-B2A2-FF552A4E31FD}" type="sibTrans" cxnId="{DAC6E197-D1CB-43E1-B8EB-BF9A81F42D5C}">
      <dgm:prSet/>
      <dgm:spPr/>
      <dgm:t>
        <a:bodyPr/>
        <a:lstStyle/>
        <a:p>
          <a:endParaRPr lang="en-US"/>
        </a:p>
      </dgm:t>
    </dgm:pt>
    <dgm:pt modelId="{57E564E1-3EF5-4839-A104-89E362678C17}">
      <dgm:prSet/>
      <dgm:spPr/>
      <dgm:t>
        <a:bodyPr/>
        <a:lstStyle/>
        <a:p>
          <a:r>
            <a:rPr lang="hr-HR"/>
            <a:t>Prebacivanje u PyTorch dimenzije</a:t>
          </a:r>
          <a:endParaRPr lang="en-US"/>
        </a:p>
      </dgm:t>
    </dgm:pt>
    <dgm:pt modelId="{423CD2CD-561D-42F6-A688-5B3DEEF059E8}" type="parTrans" cxnId="{A41467D8-CA36-40D8-8DCE-B03C07297576}">
      <dgm:prSet/>
      <dgm:spPr/>
      <dgm:t>
        <a:bodyPr/>
        <a:lstStyle/>
        <a:p>
          <a:endParaRPr lang="en-US"/>
        </a:p>
      </dgm:t>
    </dgm:pt>
    <dgm:pt modelId="{A13D6564-CFB8-4719-AF13-DC3FED71C845}" type="sibTrans" cxnId="{A41467D8-CA36-40D8-8DCE-B03C07297576}">
      <dgm:prSet/>
      <dgm:spPr/>
      <dgm:t>
        <a:bodyPr/>
        <a:lstStyle/>
        <a:p>
          <a:endParaRPr lang="en-US"/>
        </a:p>
      </dgm:t>
    </dgm:pt>
    <dgm:pt modelId="{8C12FBA3-ED8E-4A88-B8E1-AEA42D8F4646}">
      <dgm:prSet/>
      <dgm:spPr/>
      <dgm:t>
        <a:bodyPr/>
        <a:lstStyle/>
        <a:p>
          <a:r>
            <a:rPr lang="hr-HR"/>
            <a:t>Tehnika </a:t>
          </a:r>
          <a:r>
            <a:rPr lang="hr-HR" i="1"/>
            <a:t>initial no-ops</a:t>
          </a:r>
          <a:endParaRPr lang="en-US"/>
        </a:p>
      </dgm:t>
    </dgm:pt>
    <dgm:pt modelId="{8EE01670-FAE8-47FE-90D5-7B68E59B5D94}" type="parTrans" cxnId="{767FE452-CB50-421D-BD43-715CD589C568}">
      <dgm:prSet/>
      <dgm:spPr/>
      <dgm:t>
        <a:bodyPr/>
        <a:lstStyle/>
        <a:p>
          <a:endParaRPr lang="en-US"/>
        </a:p>
      </dgm:t>
    </dgm:pt>
    <dgm:pt modelId="{51B84679-3589-4D58-A2C8-4D2502876203}" type="sibTrans" cxnId="{767FE452-CB50-421D-BD43-715CD589C568}">
      <dgm:prSet/>
      <dgm:spPr/>
      <dgm:t>
        <a:bodyPr/>
        <a:lstStyle/>
        <a:p>
          <a:endParaRPr lang="en-US"/>
        </a:p>
      </dgm:t>
    </dgm:pt>
    <dgm:pt modelId="{C384DA72-11FF-420B-9C91-7A0185991D78}">
      <dgm:prSet/>
      <dgm:spPr/>
      <dgm:t>
        <a:bodyPr/>
        <a:lstStyle/>
        <a:p>
          <a:r>
            <a:rPr lang="hr-HR"/>
            <a:t>Podrezivanje vrijednosti nagrade</a:t>
          </a:r>
          <a:endParaRPr lang="en-US"/>
        </a:p>
      </dgm:t>
    </dgm:pt>
    <dgm:pt modelId="{81872D96-9C88-40A3-9F07-F434533E103B}" type="parTrans" cxnId="{12ACDE56-F460-48CA-8726-B8662F760888}">
      <dgm:prSet/>
      <dgm:spPr/>
      <dgm:t>
        <a:bodyPr/>
        <a:lstStyle/>
        <a:p>
          <a:endParaRPr lang="en-US"/>
        </a:p>
      </dgm:t>
    </dgm:pt>
    <dgm:pt modelId="{5A988684-1072-4CDD-9D6C-1470BF85BCA3}" type="sibTrans" cxnId="{12ACDE56-F460-48CA-8726-B8662F760888}">
      <dgm:prSet/>
      <dgm:spPr/>
      <dgm:t>
        <a:bodyPr/>
        <a:lstStyle/>
        <a:p>
          <a:endParaRPr lang="en-US"/>
        </a:p>
      </dgm:t>
    </dgm:pt>
    <dgm:pt modelId="{C8390F6B-B2D9-44EA-A360-9CFBD2FDFE3F}">
      <dgm:prSet/>
      <dgm:spPr/>
      <dgm:t>
        <a:bodyPr/>
        <a:lstStyle/>
        <a:p>
          <a:r>
            <a:rPr lang="hr-HR"/>
            <a:t>Izvršavanje operacije </a:t>
          </a:r>
          <a:r>
            <a:rPr lang="hr-HR" i="1"/>
            <a:t>FIRE </a:t>
          </a:r>
          <a:r>
            <a:rPr lang="hr-HR"/>
            <a:t>na početku epizode</a:t>
          </a:r>
          <a:endParaRPr lang="en-US"/>
        </a:p>
      </dgm:t>
    </dgm:pt>
    <dgm:pt modelId="{63D19EB8-DF9A-4A81-98BE-C94A4A8C998A}" type="parTrans" cxnId="{FB26CA24-B078-400A-8528-8ABC2EA75577}">
      <dgm:prSet/>
      <dgm:spPr/>
      <dgm:t>
        <a:bodyPr/>
        <a:lstStyle/>
        <a:p>
          <a:endParaRPr lang="en-US"/>
        </a:p>
      </dgm:t>
    </dgm:pt>
    <dgm:pt modelId="{08AE7A26-455C-4065-8283-640572F43025}" type="sibTrans" cxnId="{FB26CA24-B078-400A-8528-8ABC2EA75577}">
      <dgm:prSet/>
      <dgm:spPr/>
      <dgm:t>
        <a:bodyPr/>
        <a:lstStyle/>
        <a:p>
          <a:endParaRPr lang="en-US"/>
        </a:p>
      </dgm:t>
    </dgm:pt>
    <dgm:pt modelId="{1D29B517-6F22-44A5-A65B-DFBE10123AB9}">
      <dgm:prSet/>
      <dgm:spPr/>
      <dgm:t>
        <a:bodyPr/>
        <a:lstStyle/>
        <a:p>
          <a:r>
            <a:rPr lang="hr-HR"/>
            <a:t>Istovremeno izvođenje nekoliko instanci okruženja</a:t>
          </a:r>
          <a:endParaRPr lang="en-US"/>
        </a:p>
      </dgm:t>
    </dgm:pt>
    <dgm:pt modelId="{E14BE414-F3FA-4E43-B6AC-3072F31B32EB}" type="parTrans" cxnId="{B0B90B0C-7DC2-4F56-B7D7-EDF122561ED5}">
      <dgm:prSet/>
      <dgm:spPr/>
      <dgm:t>
        <a:bodyPr/>
        <a:lstStyle/>
        <a:p>
          <a:endParaRPr lang="en-US"/>
        </a:p>
      </dgm:t>
    </dgm:pt>
    <dgm:pt modelId="{899505BE-05F5-4021-B5E7-19AC33D4565B}" type="sibTrans" cxnId="{B0B90B0C-7DC2-4F56-B7D7-EDF122561ED5}">
      <dgm:prSet/>
      <dgm:spPr/>
      <dgm:t>
        <a:bodyPr/>
        <a:lstStyle/>
        <a:p>
          <a:endParaRPr lang="en-US"/>
        </a:p>
      </dgm:t>
    </dgm:pt>
    <dgm:pt modelId="{523D0F7A-1BA4-4F86-8CDE-7FD7EA06A786}" type="pres">
      <dgm:prSet presAssocID="{F78E2927-2D14-4209-AF6C-9DD749B5DD6F}" presName="Name0" presStyleCnt="0">
        <dgm:presLayoutVars>
          <dgm:dir/>
          <dgm:resizeHandles val="exact"/>
        </dgm:presLayoutVars>
      </dgm:prSet>
      <dgm:spPr/>
    </dgm:pt>
    <dgm:pt modelId="{364CC190-01BB-41CD-8756-CAAF0E17BE38}" type="pres">
      <dgm:prSet presAssocID="{01B2058F-4EBD-43C6-939B-9EF1C2FCA120}" presName="node" presStyleLbl="node1" presStyleIdx="0" presStyleCnt="6">
        <dgm:presLayoutVars>
          <dgm:bulletEnabled val="1"/>
        </dgm:presLayoutVars>
      </dgm:prSet>
      <dgm:spPr/>
    </dgm:pt>
    <dgm:pt modelId="{C7CE1B80-54D8-46C5-BF17-D68D61277EE2}" type="pres">
      <dgm:prSet presAssocID="{5C4720FD-7F62-42E5-B2A2-FF552A4E31FD}" presName="sibTrans" presStyleLbl="sibTrans1D1" presStyleIdx="0" presStyleCnt="5"/>
      <dgm:spPr/>
    </dgm:pt>
    <dgm:pt modelId="{41D09C5F-474C-4AE4-B0D6-1D104A035845}" type="pres">
      <dgm:prSet presAssocID="{5C4720FD-7F62-42E5-B2A2-FF552A4E31FD}" presName="connectorText" presStyleLbl="sibTrans1D1" presStyleIdx="0" presStyleCnt="5"/>
      <dgm:spPr/>
    </dgm:pt>
    <dgm:pt modelId="{64593A5B-C191-4E7D-A770-EDDDFCFCF8F9}" type="pres">
      <dgm:prSet presAssocID="{57E564E1-3EF5-4839-A104-89E362678C17}" presName="node" presStyleLbl="node1" presStyleIdx="1" presStyleCnt="6">
        <dgm:presLayoutVars>
          <dgm:bulletEnabled val="1"/>
        </dgm:presLayoutVars>
      </dgm:prSet>
      <dgm:spPr/>
    </dgm:pt>
    <dgm:pt modelId="{7894F90E-8FD1-4737-8D02-E490D32A9EB9}" type="pres">
      <dgm:prSet presAssocID="{A13D6564-CFB8-4719-AF13-DC3FED71C845}" presName="sibTrans" presStyleLbl="sibTrans1D1" presStyleIdx="1" presStyleCnt="5"/>
      <dgm:spPr/>
    </dgm:pt>
    <dgm:pt modelId="{0FA79C4B-0464-4E38-9257-53711D92B16E}" type="pres">
      <dgm:prSet presAssocID="{A13D6564-CFB8-4719-AF13-DC3FED71C845}" presName="connectorText" presStyleLbl="sibTrans1D1" presStyleIdx="1" presStyleCnt="5"/>
      <dgm:spPr/>
    </dgm:pt>
    <dgm:pt modelId="{AE79AD20-1658-4E84-BCBA-98E929D2B415}" type="pres">
      <dgm:prSet presAssocID="{8C12FBA3-ED8E-4A88-B8E1-AEA42D8F4646}" presName="node" presStyleLbl="node1" presStyleIdx="2" presStyleCnt="6">
        <dgm:presLayoutVars>
          <dgm:bulletEnabled val="1"/>
        </dgm:presLayoutVars>
      </dgm:prSet>
      <dgm:spPr/>
    </dgm:pt>
    <dgm:pt modelId="{FD50EF49-6B9D-4165-B89E-9F634919D909}" type="pres">
      <dgm:prSet presAssocID="{51B84679-3589-4D58-A2C8-4D2502876203}" presName="sibTrans" presStyleLbl="sibTrans1D1" presStyleIdx="2" presStyleCnt="5"/>
      <dgm:spPr/>
    </dgm:pt>
    <dgm:pt modelId="{5E66708A-E7A4-4985-9A5D-12BA7934F144}" type="pres">
      <dgm:prSet presAssocID="{51B84679-3589-4D58-A2C8-4D2502876203}" presName="connectorText" presStyleLbl="sibTrans1D1" presStyleIdx="2" presStyleCnt="5"/>
      <dgm:spPr/>
    </dgm:pt>
    <dgm:pt modelId="{D669C67D-F43C-4486-B20E-AA7F68E9F658}" type="pres">
      <dgm:prSet presAssocID="{C384DA72-11FF-420B-9C91-7A0185991D78}" presName="node" presStyleLbl="node1" presStyleIdx="3" presStyleCnt="6">
        <dgm:presLayoutVars>
          <dgm:bulletEnabled val="1"/>
        </dgm:presLayoutVars>
      </dgm:prSet>
      <dgm:spPr/>
    </dgm:pt>
    <dgm:pt modelId="{ED3318A3-56F8-44D3-8B1E-EA50793B64E5}" type="pres">
      <dgm:prSet presAssocID="{5A988684-1072-4CDD-9D6C-1470BF85BCA3}" presName="sibTrans" presStyleLbl="sibTrans1D1" presStyleIdx="3" presStyleCnt="5"/>
      <dgm:spPr/>
    </dgm:pt>
    <dgm:pt modelId="{DDA8126F-647C-4C80-9C2C-E23874FE17B6}" type="pres">
      <dgm:prSet presAssocID="{5A988684-1072-4CDD-9D6C-1470BF85BCA3}" presName="connectorText" presStyleLbl="sibTrans1D1" presStyleIdx="3" presStyleCnt="5"/>
      <dgm:spPr/>
    </dgm:pt>
    <dgm:pt modelId="{CF2D4F12-902C-4EA6-99D1-648A1AE07E0F}" type="pres">
      <dgm:prSet presAssocID="{C8390F6B-B2D9-44EA-A360-9CFBD2FDFE3F}" presName="node" presStyleLbl="node1" presStyleIdx="4" presStyleCnt="6">
        <dgm:presLayoutVars>
          <dgm:bulletEnabled val="1"/>
        </dgm:presLayoutVars>
      </dgm:prSet>
      <dgm:spPr/>
    </dgm:pt>
    <dgm:pt modelId="{1801FDD5-AEDA-4C54-B278-EF83916F2478}" type="pres">
      <dgm:prSet presAssocID="{08AE7A26-455C-4065-8283-640572F43025}" presName="sibTrans" presStyleLbl="sibTrans1D1" presStyleIdx="4" presStyleCnt="5"/>
      <dgm:spPr/>
    </dgm:pt>
    <dgm:pt modelId="{F3F7505D-99D2-4973-AC48-7ABD50649046}" type="pres">
      <dgm:prSet presAssocID="{08AE7A26-455C-4065-8283-640572F43025}" presName="connectorText" presStyleLbl="sibTrans1D1" presStyleIdx="4" presStyleCnt="5"/>
      <dgm:spPr/>
    </dgm:pt>
    <dgm:pt modelId="{4E7B2EF5-994C-4FFE-A2B7-4E5D2116A3BA}" type="pres">
      <dgm:prSet presAssocID="{1D29B517-6F22-44A5-A65B-DFBE10123AB9}" presName="node" presStyleLbl="node1" presStyleIdx="5" presStyleCnt="6">
        <dgm:presLayoutVars>
          <dgm:bulletEnabled val="1"/>
        </dgm:presLayoutVars>
      </dgm:prSet>
      <dgm:spPr/>
    </dgm:pt>
  </dgm:ptLst>
  <dgm:cxnLst>
    <dgm:cxn modelId="{B0B90B0C-7DC2-4F56-B7D7-EDF122561ED5}" srcId="{F78E2927-2D14-4209-AF6C-9DD749B5DD6F}" destId="{1D29B517-6F22-44A5-A65B-DFBE10123AB9}" srcOrd="5" destOrd="0" parTransId="{E14BE414-F3FA-4E43-B6AC-3072F31B32EB}" sibTransId="{899505BE-05F5-4021-B5E7-19AC33D4565B}"/>
    <dgm:cxn modelId="{079B7A0E-0DD7-49EA-ACD3-1A29298FB166}" type="presOf" srcId="{A13D6564-CFB8-4719-AF13-DC3FED71C845}" destId="{7894F90E-8FD1-4737-8D02-E490D32A9EB9}" srcOrd="0" destOrd="0" presId="urn:microsoft.com/office/officeart/2016/7/layout/RepeatingBendingProcessNew"/>
    <dgm:cxn modelId="{6B040B11-2CD6-4556-83B7-A76170C062FC}" type="presOf" srcId="{C384DA72-11FF-420B-9C91-7A0185991D78}" destId="{D669C67D-F43C-4486-B20E-AA7F68E9F658}" srcOrd="0" destOrd="0" presId="urn:microsoft.com/office/officeart/2016/7/layout/RepeatingBendingProcessNew"/>
    <dgm:cxn modelId="{9548BB12-C06F-4580-A57D-85CEADA0DD47}" type="presOf" srcId="{8C12FBA3-ED8E-4A88-B8E1-AEA42D8F4646}" destId="{AE79AD20-1658-4E84-BCBA-98E929D2B415}" srcOrd="0" destOrd="0" presId="urn:microsoft.com/office/officeart/2016/7/layout/RepeatingBendingProcessNew"/>
    <dgm:cxn modelId="{B4B58816-F5EB-4793-9013-F4FEBAEF8274}" type="presOf" srcId="{5A988684-1072-4CDD-9D6C-1470BF85BCA3}" destId="{ED3318A3-56F8-44D3-8B1E-EA50793B64E5}" srcOrd="0" destOrd="0" presId="urn:microsoft.com/office/officeart/2016/7/layout/RepeatingBendingProcessNew"/>
    <dgm:cxn modelId="{FB26CA24-B078-400A-8528-8ABC2EA75577}" srcId="{F78E2927-2D14-4209-AF6C-9DD749B5DD6F}" destId="{C8390F6B-B2D9-44EA-A360-9CFBD2FDFE3F}" srcOrd="4" destOrd="0" parTransId="{63D19EB8-DF9A-4A81-98BE-C94A4A8C998A}" sibTransId="{08AE7A26-455C-4065-8283-640572F43025}"/>
    <dgm:cxn modelId="{63C02A38-88E7-430D-9987-E7A1F7CDED75}" type="presOf" srcId="{08AE7A26-455C-4065-8283-640572F43025}" destId="{1801FDD5-AEDA-4C54-B278-EF83916F2478}" srcOrd="0" destOrd="0" presId="urn:microsoft.com/office/officeart/2016/7/layout/RepeatingBendingProcessNew"/>
    <dgm:cxn modelId="{91239F47-E68E-4D26-B973-8031795CB1A5}" type="presOf" srcId="{A13D6564-CFB8-4719-AF13-DC3FED71C845}" destId="{0FA79C4B-0464-4E38-9257-53711D92B16E}" srcOrd="1" destOrd="0" presId="urn:microsoft.com/office/officeart/2016/7/layout/RepeatingBendingProcessNew"/>
    <dgm:cxn modelId="{46F85C48-F2AE-447E-B4CD-AA1811939D90}" type="presOf" srcId="{5C4720FD-7F62-42E5-B2A2-FF552A4E31FD}" destId="{C7CE1B80-54D8-46C5-BF17-D68D61277EE2}" srcOrd="0" destOrd="0" presId="urn:microsoft.com/office/officeart/2016/7/layout/RepeatingBendingProcessNew"/>
    <dgm:cxn modelId="{767FE452-CB50-421D-BD43-715CD589C568}" srcId="{F78E2927-2D14-4209-AF6C-9DD749B5DD6F}" destId="{8C12FBA3-ED8E-4A88-B8E1-AEA42D8F4646}" srcOrd="2" destOrd="0" parTransId="{8EE01670-FAE8-47FE-90D5-7B68E59B5D94}" sibTransId="{51B84679-3589-4D58-A2C8-4D2502876203}"/>
    <dgm:cxn modelId="{01305253-1398-4C32-A6DE-91FE321866BE}" type="presOf" srcId="{5C4720FD-7F62-42E5-B2A2-FF552A4E31FD}" destId="{41D09C5F-474C-4AE4-B0D6-1D104A035845}" srcOrd="1" destOrd="0" presId="urn:microsoft.com/office/officeart/2016/7/layout/RepeatingBendingProcessNew"/>
    <dgm:cxn modelId="{12ACDE56-F460-48CA-8726-B8662F760888}" srcId="{F78E2927-2D14-4209-AF6C-9DD749B5DD6F}" destId="{C384DA72-11FF-420B-9C91-7A0185991D78}" srcOrd="3" destOrd="0" parTransId="{81872D96-9C88-40A3-9F07-F434533E103B}" sibTransId="{5A988684-1072-4CDD-9D6C-1470BF85BCA3}"/>
    <dgm:cxn modelId="{0FEF6883-EEE9-40E5-9F92-642CA63DAE62}" type="presOf" srcId="{1D29B517-6F22-44A5-A65B-DFBE10123AB9}" destId="{4E7B2EF5-994C-4FFE-A2B7-4E5D2116A3BA}" srcOrd="0" destOrd="0" presId="urn:microsoft.com/office/officeart/2016/7/layout/RepeatingBendingProcessNew"/>
    <dgm:cxn modelId="{2E891F8C-F717-4AA3-BE20-638D5C77AF2C}" type="presOf" srcId="{C8390F6B-B2D9-44EA-A360-9CFBD2FDFE3F}" destId="{CF2D4F12-902C-4EA6-99D1-648A1AE07E0F}" srcOrd="0" destOrd="0" presId="urn:microsoft.com/office/officeart/2016/7/layout/RepeatingBendingProcessNew"/>
    <dgm:cxn modelId="{DAC6E197-D1CB-43E1-B8EB-BF9A81F42D5C}" srcId="{F78E2927-2D14-4209-AF6C-9DD749B5DD6F}" destId="{01B2058F-4EBD-43C6-939B-9EF1C2FCA120}" srcOrd="0" destOrd="0" parTransId="{9FA8BDBE-888D-447C-9D00-79962650360D}" sibTransId="{5C4720FD-7F62-42E5-B2A2-FF552A4E31FD}"/>
    <dgm:cxn modelId="{7DFB9FB8-318B-4A4B-BF26-B6342778BC6F}" type="presOf" srcId="{51B84679-3589-4D58-A2C8-4D2502876203}" destId="{5E66708A-E7A4-4985-9A5D-12BA7934F144}" srcOrd="1" destOrd="0" presId="urn:microsoft.com/office/officeart/2016/7/layout/RepeatingBendingProcessNew"/>
    <dgm:cxn modelId="{FD6A1DCA-A3F3-474E-AAC3-2F1EE7F69A05}" type="presOf" srcId="{01B2058F-4EBD-43C6-939B-9EF1C2FCA120}" destId="{364CC190-01BB-41CD-8756-CAAF0E17BE38}" srcOrd="0" destOrd="0" presId="urn:microsoft.com/office/officeart/2016/7/layout/RepeatingBendingProcessNew"/>
    <dgm:cxn modelId="{605AB7D4-3F47-4AB8-91AD-E555DA1AEF05}" type="presOf" srcId="{57E564E1-3EF5-4839-A104-89E362678C17}" destId="{64593A5B-C191-4E7D-A770-EDDDFCFCF8F9}" srcOrd="0" destOrd="0" presId="urn:microsoft.com/office/officeart/2016/7/layout/RepeatingBendingProcessNew"/>
    <dgm:cxn modelId="{A41467D8-CA36-40D8-8DCE-B03C07297576}" srcId="{F78E2927-2D14-4209-AF6C-9DD749B5DD6F}" destId="{57E564E1-3EF5-4839-A104-89E362678C17}" srcOrd="1" destOrd="0" parTransId="{423CD2CD-561D-42F6-A688-5B3DEEF059E8}" sibTransId="{A13D6564-CFB8-4719-AF13-DC3FED71C845}"/>
    <dgm:cxn modelId="{CC001DE1-BD45-4D8C-A092-B8EE79CEA2D6}" type="presOf" srcId="{5A988684-1072-4CDD-9D6C-1470BF85BCA3}" destId="{DDA8126F-647C-4C80-9C2C-E23874FE17B6}" srcOrd="1" destOrd="0" presId="urn:microsoft.com/office/officeart/2016/7/layout/RepeatingBendingProcessNew"/>
    <dgm:cxn modelId="{194CF0F5-7A21-42D5-B1FE-B47E3A9F7C53}" type="presOf" srcId="{F78E2927-2D14-4209-AF6C-9DD749B5DD6F}" destId="{523D0F7A-1BA4-4F86-8CDE-7FD7EA06A786}" srcOrd="0" destOrd="0" presId="urn:microsoft.com/office/officeart/2016/7/layout/RepeatingBendingProcessNew"/>
    <dgm:cxn modelId="{2B7FEBF7-A5DC-480F-8D61-4D11B70E2BC1}" type="presOf" srcId="{08AE7A26-455C-4065-8283-640572F43025}" destId="{F3F7505D-99D2-4973-AC48-7ABD50649046}" srcOrd="1" destOrd="0" presId="urn:microsoft.com/office/officeart/2016/7/layout/RepeatingBendingProcessNew"/>
    <dgm:cxn modelId="{D2AC73F9-E32D-4668-917A-8D7DC3546362}" type="presOf" srcId="{51B84679-3589-4D58-A2C8-4D2502876203}" destId="{FD50EF49-6B9D-4165-B89E-9F634919D909}" srcOrd="0" destOrd="0" presId="urn:microsoft.com/office/officeart/2016/7/layout/RepeatingBendingProcessNew"/>
    <dgm:cxn modelId="{0F483D93-8475-468D-B574-C2889C92BE12}" type="presParOf" srcId="{523D0F7A-1BA4-4F86-8CDE-7FD7EA06A786}" destId="{364CC190-01BB-41CD-8756-CAAF0E17BE38}" srcOrd="0" destOrd="0" presId="urn:microsoft.com/office/officeart/2016/7/layout/RepeatingBendingProcessNew"/>
    <dgm:cxn modelId="{79974F7B-CE99-4FBF-B342-28451EE92681}" type="presParOf" srcId="{523D0F7A-1BA4-4F86-8CDE-7FD7EA06A786}" destId="{C7CE1B80-54D8-46C5-BF17-D68D61277EE2}" srcOrd="1" destOrd="0" presId="urn:microsoft.com/office/officeart/2016/7/layout/RepeatingBendingProcessNew"/>
    <dgm:cxn modelId="{65B0E787-DF0E-4AFC-BFFD-5D63958C1027}" type="presParOf" srcId="{C7CE1B80-54D8-46C5-BF17-D68D61277EE2}" destId="{41D09C5F-474C-4AE4-B0D6-1D104A035845}" srcOrd="0" destOrd="0" presId="urn:microsoft.com/office/officeart/2016/7/layout/RepeatingBendingProcessNew"/>
    <dgm:cxn modelId="{A97B88D0-3AD1-45FC-9957-27EF159CDAD1}" type="presParOf" srcId="{523D0F7A-1BA4-4F86-8CDE-7FD7EA06A786}" destId="{64593A5B-C191-4E7D-A770-EDDDFCFCF8F9}" srcOrd="2" destOrd="0" presId="urn:microsoft.com/office/officeart/2016/7/layout/RepeatingBendingProcessNew"/>
    <dgm:cxn modelId="{989F091E-9506-4E8E-AF9C-39FB1A0F9B40}" type="presParOf" srcId="{523D0F7A-1BA4-4F86-8CDE-7FD7EA06A786}" destId="{7894F90E-8FD1-4737-8D02-E490D32A9EB9}" srcOrd="3" destOrd="0" presId="urn:microsoft.com/office/officeart/2016/7/layout/RepeatingBendingProcessNew"/>
    <dgm:cxn modelId="{F1342721-0FB6-4FAF-B9C8-68C69511DABA}" type="presParOf" srcId="{7894F90E-8FD1-4737-8D02-E490D32A9EB9}" destId="{0FA79C4B-0464-4E38-9257-53711D92B16E}" srcOrd="0" destOrd="0" presId="urn:microsoft.com/office/officeart/2016/7/layout/RepeatingBendingProcessNew"/>
    <dgm:cxn modelId="{C1380941-0599-420F-9FAD-D4A1470A3A60}" type="presParOf" srcId="{523D0F7A-1BA4-4F86-8CDE-7FD7EA06A786}" destId="{AE79AD20-1658-4E84-BCBA-98E929D2B415}" srcOrd="4" destOrd="0" presId="urn:microsoft.com/office/officeart/2016/7/layout/RepeatingBendingProcessNew"/>
    <dgm:cxn modelId="{EBEAC3ED-606B-427F-B283-5777D81D2592}" type="presParOf" srcId="{523D0F7A-1BA4-4F86-8CDE-7FD7EA06A786}" destId="{FD50EF49-6B9D-4165-B89E-9F634919D909}" srcOrd="5" destOrd="0" presId="urn:microsoft.com/office/officeart/2016/7/layout/RepeatingBendingProcessNew"/>
    <dgm:cxn modelId="{02D8DF95-B5AC-4907-8B98-E951F491181A}" type="presParOf" srcId="{FD50EF49-6B9D-4165-B89E-9F634919D909}" destId="{5E66708A-E7A4-4985-9A5D-12BA7934F144}" srcOrd="0" destOrd="0" presId="urn:microsoft.com/office/officeart/2016/7/layout/RepeatingBendingProcessNew"/>
    <dgm:cxn modelId="{743F6982-E764-4E59-95A6-79CA7FBF0779}" type="presParOf" srcId="{523D0F7A-1BA4-4F86-8CDE-7FD7EA06A786}" destId="{D669C67D-F43C-4486-B20E-AA7F68E9F658}" srcOrd="6" destOrd="0" presId="urn:microsoft.com/office/officeart/2016/7/layout/RepeatingBendingProcessNew"/>
    <dgm:cxn modelId="{1C484D2E-9F08-4C1E-9B83-1BFE1550A2C6}" type="presParOf" srcId="{523D0F7A-1BA4-4F86-8CDE-7FD7EA06A786}" destId="{ED3318A3-56F8-44D3-8B1E-EA50793B64E5}" srcOrd="7" destOrd="0" presId="urn:microsoft.com/office/officeart/2016/7/layout/RepeatingBendingProcessNew"/>
    <dgm:cxn modelId="{6B39793D-55B7-4E76-B8FB-9067192A8F3C}" type="presParOf" srcId="{ED3318A3-56F8-44D3-8B1E-EA50793B64E5}" destId="{DDA8126F-647C-4C80-9C2C-E23874FE17B6}" srcOrd="0" destOrd="0" presId="urn:microsoft.com/office/officeart/2016/7/layout/RepeatingBendingProcessNew"/>
    <dgm:cxn modelId="{5AF603E9-0088-4DA4-B55D-0151A2753F3F}" type="presParOf" srcId="{523D0F7A-1BA4-4F86-8CDE-7FD7EA06A786}" destId="{CF2D4F12-902C-4EA6-99D1-648A1AE07E0F}" srcOrd="8" destOrd="0" presId="urn:microsoft.com/office/officeart/2016/7/layout/RepeatingBendingProcessNew"/>
    <dgm:cxn modelId="{9BD67838-E132-4008-A336-F31A9388655A}" type="presParOf" srcId="{523D0F7A-1BA4-4F86-8CDE-7FD7EA06A786}" destId="{1801FDD5-AEDA-4C54-B278-EF83916F2478}" srcOrd="9" destOrd="0" presId="urn:microsoft.com/office/officeart/2016/7/layout/RepeatingBendingProcessNew"/>
    <dgm:cxn modelId="{676AF84F-FD97-4C4E-8AEB-B08DFB6BD952}" type="presParOf" srcId="{1801FDD5-AEDA-4C54-B278-EF83916F2478}" destId="{F3F7505D-99D2-4973-AC48-7ABD50649046}" srcOrd="0" destOrd="0" presId="urn:microsoft.com/office/officeart/2016/7/layout/RepeatingBendingProcessNew"/>
    <dgm:cxn modelId="{BFB39F6B-C6E9-47F6-8012-AC4A72038C6E}" type="presParOf" srcId="{523D0F7A-1BA4-4F86-8CDE-7FD7EA06A786}" destId="{4E7B2EF5-994C-4FFE-A2B7-4E5D2116A3B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D0E6C08-8AB7-49D5-BE61-4EE8E8D0CF7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059100-B7B0-49FD-B0AE-B6DC9B7153EC}">
      <dgm:prSet/>
      <dgm:spPr/>
      <dgm:t>
        <a:bodyPr/>
        <a:lstStyle/>
        <a:p>
          <a:r>
            <a:rPr lang="hr-HR"/>
            <a:t>Implementacija dodatnih algoritama:</a:t>
          </a:r>
          <a:endParaRPr lang="en-US"/>
        </a:p>
      </dgm:t>
    </dgm:pt>
    <dgm:pt modelId="{72532A85-4893-4436-94D2-81F66B4E711D}" type="parTrans" cxnId="{2E29C71E-ABE3-48FE-B7A1-E818715C79E1}">
      <dgm:prSet/>
      <dgm:spPr/>
      <dgm:t>
        <a:bodyPr/>
        <a:lstStyle/>
        <a:p>
          <a:endParaRPr lang="en-US"/>
        </a:p>
      </dgm:t>
    </dgm:pt>
    <dgm:pt modelId="{1F6C8EC1-FE59-4C9F-9041-6A3B98F9FD5C}" type="sibTrans" cxnId="{2E29C71E-ABE3-48FE-B7A1-E818715C79E1}">
      <dgm:prSet/>
      <dgm:spPr/>
      <dgm:t>
        <a:bodyPr/>
        <a:lstStyle/>
        <a:p>
          <a:endParaRPr lang="en-US"/>
        </a:p>
      </dgm:t>
    </dgm:pt>
    <dgm:pt modelId="{787F8DBC-8868-4298-BC9B-A49C1D645A5D}">
      <dgm:prSet/>
      <dgm:spPr/>
      <dgm:t>
        <a:bodyPr/>
        <a:lstStyle/>
        <a:p>
          <a:r>
            <a:rPr lang="hr-HR"/>
            <a:t>Suparničko dvostruko Q učenje (</a:t>
          </a:r>
          <a:r>
            <a:rPr lang="hr-HR" i="1"/>
            <a:t>Dueling Double Deep Q Network</a:t>
          </a:r>
          <a:r>
            <a:rPr lang="hr-HR"/>
            <a:t>)</a:t>
          </a:r>
          <a:endParaRPr lang="en-US"/>
        </a:p>
      </dgm:t>
    </dgm:pt>
    <dgm:pt modelId="{6C19E68B-C06F-40A7-BC4D-F8221F20C86D}" type="parTrans" cxnId="{C784A779-5C21-4487-BB87-82345176B310}">
      <dgm:prSet/>
      <dgm:spPr/>
      <dgm:t>
        <a:bodyPr/>
        <a:lstStyle/>
        <a:p>
          <a:endParaRPr lang="en-US"/>
        </a:p>
      </dgm:t>
    </dgm:pt>
    <dgm:pt modelId="{365E2C26-2514-47F0-89D5-2647BC8CC171}" type="sibTrans" cxnId="{C784A779-5C21-4487-BB87-82345176B310}">
      <dgm:prSet/>
      <dgm:spPr/>
      <dgm:t>
        <a:bodyPr/>
        <a:lstStyle/>
        <a:p>
          <a:endParaRPr lang="en-US"/>
        </a:p>
      </dgm:t>
    </dgm:pt>
    <dgm:pt modelId="{DF3D3BAA-544E-4E28-ABA7-D520FE31F376}">
      <dgm:prSet/>
      <dgm:spPr/>
      <dgm:t>
        <a:bodyPr/>
        <a:lstStyle/>
        <a:p>
          <a:r>
            <a:rPr lang="hr-HR"/>
            <a:t>Asinkroni prednosni akter-kritičar (</a:t>
          </a:r>
          <a:r>
            <a:rPr lang="hr-HR" i="1"/>
            <a:t>Asynchronous Advantage Actor-Critic</a:t>
          </a:r>
          <a:r>
            <a:rPr lang="hr-HR"/>
            <a:t>)</a:t>
          </a:r>
          <a:endParaRPr lang="en-US"/>
        </a:p>
      </dgm:t>
    </dgm:pt>
    <dgm:pt modelId="{1D5947B4-1B59-45C6-90D7-0B8517BE6595}" type="parTrans" cxnId="{C9DA1DBA-E3F7-4E99-AD15-E0ADCE5BC439}">
      <dgm:prSet/>
      <dgm:spPr/>
      <dgm:t>
        <a:bodyPr/>
        <a:lstStyle/>
        <a:p>
          <a:endParaRPr lang="en-US"/>
        </a:p>
      </dgm:t>
    </dgm:pt>
    <dgm:pt modelId="{F0CD9293-02D9-4992-8DED-C8727ACBB7D3}" type="sibTrans" cxnId="{C9DA1DBA-E3F7-4E99-AD15-E0ADCE5BC439}">
      <dgm:prSet/>
      <dgm:spPr/>
      <dgm:t>
        <a:bodyPr/>
        <a:lstStyle/>
        <a:p>
          <a:endParaRPr lang="en-US"/>
        </a:p>
      </dgm:t>
    </dgm:pt>
    <dgm:pt modelId="{65B8B397-5FF9-4926-8CF5-09698A750B42}">
      <dgm:prSet/>
      <dgm:spPr/>
      <dgm:t>
        <a:bodyPr/>
        <a:lstStyle/>
        <a:p>
          <a:r>
            <a:rPr lang="hr-HR"/>
            <a:t>Meki akter-kritičar (</a:t>
          </a:r>
          <a:r>
            <a:rPr lang="hr-HR" i="1"/>
            <a:t>Soft Actor-Critic</a:t>
          </a:r>
          <a:r>
            <a:rPr lang="hr-HR"/>
            <a:t>)</a:t>
          </a:r>
          <a:endParaRPr lang="en-US"/>
        </a:p>
      </dgm:t>
    </dgm:pt>
    <dgm:pt modelId="{0DA1C0D9-9C77-489A-A550-9F1EDE4E488D}" type="parTrans" cxnId="{CEEA177B-B8BB-45A0-804E-C1CE0CFA123A}">
      <dgm:prSet/>
      <dgm:spPr/>
      <dgm:t>
        <a:bodyPr/>
        <a:lstStyle/>
        <a:p>
          <a:endParaRPr lang="en-US"/>
        </a:p>
      </dgm:t>
    </dgm:pt>
    <dgm:pt modelId="{58F3CFE2-803F-4687-9669-918EB9E2E75C}" type="sibTrans" cxnId="{CEEA177B-B8BB-45A0-804E-C1CE0CFA123A}">
      <dgm:prSet/>
      <dgm:spPr/>
      <dgm:t>
        <a:bodyPr/>
        <a:lstStyle/>
        <a:p>
          <a:endParaRPr lang="en-US"/>
        </a:p>
      </dgm:t>
    </dgm:pt>
    <dgm:pt modelId="{5F2BA55B-2E76-45E2-8E70-9BD89A6B3D61}">
      <dgm:prSet/>
      <dgm:spPr/>
      <dgm:t>
        <a:bodyPr/>
        <a:lstStyle/>
        <a:p>
          <a:r>
            <a:rPr lang="hr-HR" i="1"/>
            <a:t>Trust Region Policy Optimization</a:t>
          </a:r>
          <a:endParaRPr lang="en-US"/>
        </a:p>
      </dgm:t>
    </dgm:pt>
    <dgm:pt modelId="{0D678CB5-2ECA-4F9C-8CB7-88E8B1CB799A}" type="parTrans" cxnId="{F2395F14-2D3A-4AEB-9575-5A000F906C74}">
      <dgm:prSet/>
      <dgm:spPr/>
      <dgm:t>
        <a:bodyPr/>
        <a:lstStyle/>
        <a:p>
          <a:endParaRPr lang="en-US"/>
        </a:p>
      </dgm:t>
    </dgm:pt>
    <dgm:pt modelId="{BEDDE60D-343F-4592-AD3E-4B0A64BE9A65}" type="sibTrans" cxnId="{F2395F14-2D3A-4AEB-9575-5A000F906C74}">
      <dgm:prSet/>
      <dgm:spPr/>
      <dgm:t>
        <a:bodyPr/>
        <a:lstStyle/>
        <a:p>
          <a:endParaRPr lang="en-US"/>
        </a:p>
      </dgm:t>
    </dgm:pt>
    <dgm:pt modelId="{4E3D7EAE-4BAA-4F05-BC15-CA05BFD8D317}">
      <dgm:prSet/>
      <dgm:spPr/>
      <dgm:t>
        <a:bodyPr/>
        <a:lstStyle/>
        <a:p>
          <a:r>
            <a:rPr lang="hr-HR" i="1"/>
            <a:t>Proximal Policy Optimization</a:t>
          </a:r>
          <a:endParaRPr lang="en-US"/>
        </a:p>
      </dgm:t>
    </dgm:pt>
    <dgm:pt modelId="{B4F5FA6E-7A43-4167-BFFC-26C0B9E9A13D}" type="parTrans" cxnId="{B4138BF3-3D0C-4442-846F-70CDD9AA075F}">
      <dgm:prSet/>
      <dgm:spPr/>
      <dgm:t>
        <a:bodyPr/>
        <a:lstStyle/>
        <a:p>
          <a:endParaRPr lang="en-US"/>
        </a:p>
      </dgm:t>
    </dgm:pt>
    <dgm:pt modelId="{CD6BA740-A8A1-4782-BC7B-8976684F84B0}" type="sibTrans" cxnId="{B4138BF3-3D0C-4442-846F-70CDD9AA075F}">
      <dgm:prSet/>
      <dgm:spPr/>
      <dgm:t>
        <a:bodyPr/>
        <a:lstStyle/>
        <a:p>
          <a:endParaRPr lang="en-US"/>
        </a:p>
      </dgm:t>
    </dgm:pt>
    <dgm:pt modelId="{6F81A789-D8C6-4D50-8BF6-CC61DAEBA375}">
      <dgm:prSet/>
      <dgm:spPr/>
      <dgm:t>
        <a:bodyPr/>
        <a:lstStyle/>
        <a:p>
          <a:r>
            <a:rPr lang="hr-HR"/>
            <a:t>Pronalazak optimalnih hiperparametara i duže učenje modela</a:t>
          </a:r>
          <a:endParaRPr lang="en-US"/>
        </a:p>
      </dgm:t>
    </dgm:pt>
    <dgm:pt modelId="{70F7FA18-7797-429B-9553-55C0D06E2D2D}" type="parTrans" cxnId="{DC5D3EE7-FAE6-4DFF-B4E9-22846F188CED}">
      <dgm:prSet/>
      <dgm:spPr/>
      <dgm:t>
        <a:bodyPr/>
        <a:lstStyle/>
        <a:p>
          <a:endParaRPr lang="en-US"/>
        </a:p>
      </dgm:t>
    </dgm:pt>
    <dgm:pt modelId="{9E16DF92-43E5-4B7B-B2F0-C198E0784E50}" type="sibTrans" cxnId="{DC5D3EE7-FAE6-4DFF-B4E9-22846F188CED}">
      <dgm:prSet/>
      <dgm:spPr/>
      <dgm:t>
        <a:bodyPr/>
        <a:lstStyle/>
        <a:p>
          <a:endParaRPr lang="en-US"/>
        </a:p>
      </dgm:t>
    </dgm:pt>
    <dgm:pt modelId="{A2228344-5254-4069-A4BE-FA48054949FC}">
      <dgm:prSet/>
      <dgm:spPr/>
      <dgm:t>
        <a:bodyPr/>
        <a:lstStyle/>
        <a:p>
          <a:r>
            <a:rPr lang="hr-HR"/>
            <a:t>Validacijska epizoda</a:t>
          </a:r>
          <a:endParaRPr lang="en-US"/>
        </a:p>
      </dgm:t>
    </dgm:pt>
    <dgm:pt modelId="{52FA7D27-8D3D-44E5-881C-D9CD6E53946D}" type="parTrans" cxnId="{46A1D53E-CAA7-4F5F-A34B-9E9620462B88}">
      <dgm:prSet/>
      <dgm:spPr/>
      <dgm:t>
        <a:bodyPr/>
        <a:lstStyle/>
        <a:p>
          <a:endParaRPr lang="en-US"/>
        </a:p>
      </dgm:t>
    </dgm:pt>
    <dgm:pt modelId="{09473E5F-9886-4D34-B6DE-81FAF4639657}" type="sibTrans" cxnId="{46A1D53E-CAA7-4F5F-A34B-9E9620462B88}">
      <dgm:prSet/>
      <dgm:spPr/>
      <dgm:t>
        <a:bodyPr/>
        <a:lstStyle/>
        <a:p>
          <a:endParaRPr lang="en-US"/>
        </a:p>
      </dgm:t>
    </dgm:pt>
    <dgm:pt modelId="{3CC57EA7-FA26-410C-BC40-0E83DACEE1DF}" type="pres">
      <dgm:prSet presAssocID="{9D0E6C08-8AB7-49D5-BE61-4EE8E8D0CF79}" presName="linear" presStyleCnt="0">
        <dgm:presLayoutVars>
          <dgm:dir/>
          <dgm:animLvl val="lvl"/>
          <dgm:resizeHandles val="exact"/>
        </dgm:presLayoutVars>
      </dgm:prSet>
      <dgm:spPr/>
    </dgm:pt>
    <dgm:pt modelId="{07B1B9EB-8995-445D-8B06-2326463C2063}" type="pres">
      <dgm:prSet presAssocID="{FA059100-B7B0-49FD-B0AE-B6DC9B7153EC}" presName="parentLin" presStyleCnt="0"/>
      <dgm:spPr/>
    </dgm:pt>
    <dgm:pt modelId="{FD91B8D2-05C6-4119-B973-9FD0C584E47F}" type="pres">
      <dgm:prSet presAssocID="{FA059100-B7B0-49FD-B0AE-B6DC9B7153EC}" presName="parentLeftMargin" presStyleLbl="node1" presStyleIdx="0" presStyleCnt="3"/>
      <dgm:spPr/>
    </dgm:pt>
    <dgm:pt modelId="{396EB457-41E6-4212-90B1-CBD9454DF5D0}" type="pres">
      <dgm:prSet presAssocID="{FA059100-B7B0-49FD-B0AE-B6DC9B7153E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944D45-B212-468E-B58C-2B0F9A5E41F5}" type="pres">
      <dgm:prSet presAssocID="{FA059100-B7B0-49FD-B0AE-B6DC9B7153EC}" presName="negativeSpace" presStyleCnt="0"/>
      <dgm:spPr/>
    </dgm:pt>
    <dgm:pt modelId="{8C8F634A-43F5-4645-B328-EBBB2C1E05B8}" type="pres">
      <dgm:prSet presAssocID="{FA059100-B7B0-49FD-B0AE-B6DC9B7153EC}" presName="childText" presStyleLbl="conFgAcc1" presStyleIdx="0" presStyleCnt="3">
        <dgm:presLayoutVars>
          <dgm:bulletEnabled val="1"/>
        </dgm:presLayoutVars>
      </dgm:prSet>
      <dgm:spPr/>
    </dgm:pt>
    <dgm:pt modelId="{54CEBCB0-2EA9-4017-A40A-B7EEA8240CDE}" type="pres">
      <dgm:prSet presAssocID="{1F6C8EC1-FE59-4C9F-9041-6A3B98F9FD5C}" presName="spaceBetweenRectangles" presStyleCnt="0"/>
      <dgm:spPr/>
    </dgm:pt>
    <dgm:pt modelId="{7A29C8C4-C535-4689-B9D8-FFC8D6B96186}" type="pres">
      <dgm:prSet presAssocID="{6F81A789-D8C6-4D50-8BF6-CC61DAEBA375}" presName="parentLin" presStyleCnt="0"/>
      <dgm:spPr/>
    </dgm:pt>
    <dgm:pt modelId="{422632FC-3327-4EAF-A72B-41B4D4002B05}" type="pres">
      <dgm:prSet presAssocID="{6F81A789-D8C6-4D50-8BF6-CC61DAEBA375}" presName="parentLeftMargin" presStyleLbl="node1" presStyleIdx="0" presStyleCnt="3"/>
      <dgm:spPr/>
    </dgm:pt>
    <dgm:pt modelId="{9F83EF28-345A-4E49-A742-C441193FF1B2}" type="pres">
      <dgm:prSet presAssocID="{6F81A789-D8C6-4D50-8BF6-CC61DAEBA3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2CBB85-5ED8-40A1-A2C6-B113DAE5FE2A}" type="pres">
      <dgm:prSet presAssocID="{6F81A789-D8C6-4D50-8BF6-CC61DAEBA375}" presName="negativeSpace" presStyleCnt="0"/>
      <dgm:spPr/>
    </dgm:pt>
    <dgm:pt modelId="{5FE86164-C471-4A08-916A-718A5A6C95EA}" type="pres">
      <dgm:prSet presAssocID="{6F81A789-D8C6-4D50-8BF6-CC61DAEBA375}" presName="childText" presStyleLbl="conFgAcc1" presStyleIdx="1" presStyleCnt="3">
        <dgm:presLayoutVars>
          <dgm:bulletEnabled val="1"/>
        </dgm:presLayoutVars>
      </dgm:prSet>
      <dgm:spPr/>
    </dgm:pt>
    <dgm:pt modelId="{49C8CF93-5438-4F3A-88F0-51FF43666A08}" type="pres">
      <dgm:prSet presAssocID="{9E16DF92-43E5-4B7B-B2F0-C198E0784E50}" presName="spaceBetweenRectangles" presStyleCnt="0"/>
      <dgm:spPr/>
    </dgm:pt>
    <dgm:pt modelId="{C134502F-AD53-4E67-A300-79699CE7DE2F}" type="pres">
      <dgm:prSet presAssocID="{A2228344-5254-4069-A4BE-FA48054949FC}" presName="parentLin" presStyleCnt="0"/>
      <dgm:spPr/>
    </dgm:pt>
    <dgm:pt modelId="{4008C597-B4EA-435F-860F-47FB0A4DCA86}" type="pres">
      <dgm:prSet presAssocID="{A2228344-5254-4069-A4BE-FA48054949FC}" presName="parentLeftMargin" presStyleLbl="node1" presStyleIdx="1" presStyleCnt="3"/>
      <dgm:spPr/>
    </dgm:pt>
    <dgm:pt modelId="{FD0AB64E-94FB-47F9-8515-036D1154368E}" type="pres">
      <dgm:prSet presAssocID="{A2228344-5254-4069-A4BE-FA48054949F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E1EF903-60CF-46B2-A461-39F0523AE730}" type="pres">
      <dgm:prSet presAssocID="{A2228344-5254-4069-A4BE-FA48054949FC}" presName="negativeSpace" presStyleCnt="0"/>
      <dgm:spPr/>
    </dgm:pt>
    <dgm:pt modelId="{2D80F721-0497-4A57-B6DF-DCAAD3389938}" type="pres">
      <dgm:prSet presAssocID="{A2228344-5254-4069-A4BE-FA48054949F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B5B0E0E-281D-4AFF-84CB-A1050D2AE192}" type="presOf" srcId="{5F2BA55B-2E76-45E2-8E70-9BD89A6B3D61}" destId="{8C8F634A-43F5-4645-B328-EBBB2C1E05B8}" srcOrd="0" destOrd="3" presId="urn:microsoft.com/office/officeart/2005/8/layout/list1"/>
    <dgm:cxn modelId="{F2395F14-2D3A-4AEB-9575-5A000F906C74}" srcId="{FA059100-B7B0-49FD-B0AE-B6DC9B7153EC}" destId="{5F2BA55B-2E76-45E2-8E70-9BD89A6B3D61}" srcOrd="3" destOrd="0" parTransId="{0D678CB5-2ECA-4F9C-8CB7-88E8B1CB799A}" sibTransId="{BEDDE60D-343F-4592-AD3E-4B0A64BE9A65}"/>
    <dgm:cxn modelId="{2E29C71E-ABE3-48FE-B7A1-E818715C79E1}" srcId="{9D0E6C08-8AB7-49D5-BE61-4EE8E8D0CF79}" destId="{FA059100-B7B0-49FD-B0AE-B6DC9B7153EC}" srcOrd="0" destOrd="0" parTransId="{72532A85-4893-4436-94D2-81F66B4E711D}" sibTransId="{1F6C8EC1-FE59-4C9F-9041-6A3B98F9FD5C}"/>
    <dgm:cxn modelId="{79039A1F-9D1B-4CF9-8CE5-2DBE9645C796}" type="presOf" srcId="{FA059100-B7B0-49FD-B0AE-B6DC9B7153EC}" destId="{FD91B8D2-05C6-4119-B973-9FD0C584E47F}" srcOrd="0" destOrd="0" presId="urn:microsoft.com/office/officeart/2005/8/layout/list1"/>
    <dgm:cxn modelId="{C20CC622-0887-4041-812F-F054B71D5A5C}" type="presOf" srcId="{FA059100-B7B0-49FD-B0AE-B6DC9B7153EC}" destId="{396EB457-41E6-4212-90B1-CBD9454DF5D0}" srcOrd="1" destOrd="0" presId="urn:microsoft.com/office/officeart/2005/8/layout/list1"/>
    <dgm:cxn modelId="{5F387528-D9D4-4CA6-BB28-337B386DA09F}" type="presOf" srcId="{9D0E6C08-8AB7-49D5-BE61-4EE8E8D0CF79}" destId="{3CC57EA7-FA26-410C-BC40-0E83DACEE1DF}" srcOrd="0" destOrd="0" presId="urn:microsoft.com/office/officeart/2005/8/layout/list1"/>
    <dgm:cxn modelId="{691C122E-EE46-45FC-B605-5E352EAE7266}" type="presOf" srcId="{6F81A789-D8C6-4D50-8BF6-CC61DAEBA375}" destId="{9F83EF28-345A-4E49-A742-C441193FF1B2}" srcOrd="1" destOrd="0" presId="urn:microsoft.com/office/officeart/2005/8/layout/list1"/>
    <dgm:cxn modelId="{46A1D53E-CAA7-4F5F-A34B-9E9620462B88}" srcId="{9D0E6C08-8AB7-49D5-BE61-4EE8E8D0CF79}" destId="{A2228344-5254-4069-A4BE-FA48054949FC}" srcOrd="2" destOrd="0" parTransId="{52FA7D27-8D3D-44E5-881C-D9CD6E53946D}" sibTransId="{09473E5F-9886-4D34-B6DE-81FAF4639657}"/>
    <dgm:cxn modelId="{23469863-F238-41F4-9DC4-FF5422924306}" type="presOf" srcId="{DF3D3BAA-544E-4E28-ABA7-D520FE31F376}" destId="{8C8F634A-43F5-4645-B328-EBBB2C1E05B8}" srcOrd="0" destOrd="1" presId="urn:microsoft.com/office/officeart/2005/8/layout/list1"/>
    <dgm:cxn modelId="{60FA6549-BB53-4454-93BC-2922E529E7E5}" type="presOf" srcId="{A2228344-5254-4069-A4BE-FA48054949FC}" destId="{4008C597-B4EA-435F-860F-47FB0A4DCA86}" srcOrd="0" destOrd="0" presId="urn:microsoft.com/office/officeart/2005/8/layout/list1"/>
    <dgm:cxn modelId="{13A9DD77-16B3-429B-A1B4-8CF01E23643A}" type="presOf" srcId="{6F81A789-D8C6-4D50-8BF6-CC61DAEBA375}" destId="{422632FC-3327-4EAF-A72B-41B4D4002B05}" srcOrd="0" destOrd="0" presId="urn:microsoft.com/office/officeart/2005/8/layout/list1"/>
    <dgm:cxn modelId="{C784A779-5C21-4487-BB87-82345176B310}" srcId="{FA059100-B7B0-49FD-B0AE-B6DC9B7153EC}" destId="{787F8DBC-8868-4298-BC9B-A49C1D645A5D}" srcOrd="0" destOrd="0" parTransId="{6C19E68B-C06F-40A7-BC4D-F8221F20C86D}" sibTransId="{365E2C26-2514-47F0-89D5-2647BC8CC171}"/>
    <dgm:cxn modelId="{CEEA177B-B8BB-45A0-804E-C1CE0CFA123A}" srcId="{FA059100-B7B0-49FD-B0AE-B6DC9B7153EC}" destId="{65B8B397-5FF9-4926-8CF5-09698A750B42}" srcOrd="2" destOrd="0" parTransId="{0DA1C0D9-9C77-489A-A550-9F1EDE4E488D}" sibTransId="{58F3CFE2-803F-4687-9669-918EB9E2E75C}"/>
    <dgm:cxn modelId="{D50ACD7B-61DC-4B9F-BDE2-D2FCC6A2C44D}" type="presOf" srcId="{A2228344-5254-4069-A4BE-FA48054949FC}" destId="{FD0AB64E-94FB-47F9-8515-036D1154368E}" srcOrd="1" destOrd="0" presId="urn:microsoft.com/office/officeart/2005/8/layout/list1"/>
    <dgm:cxn modelId="{2C02DF7D-68E3-45E2-AFEB-E2A9AF4BA185}" type="presOf" srcId="{787F8DBC-8868-4298-BC9B-A49C1D645A5D}" destId="{8C8F634A-43F5-4645-B328-EBBB2C1E05B8}" srcOrd="0" destOrd="0" presId="urn:microsoft.com/office/officeart/2005/8/layout/list1"/>
    <dgm:cxn modelId="{C9DA1DBA-E3F7-4E99-AD15-E0ADCE5BC439}" srcId="{FA059100-B7B0-49FD-B0AE-B6DC9B7153EC}" destId="{DF3D3BAA-544E-4E28-ABA7-D520FE31F376}" srcOrd="1" destOrd="0" parTransId="{1D5947B4-1B59-45C6-90D7-0B8517BE6595}" sibTransId="{F0CD9293-02D9-4992-8DED-C8727ACBB7D3}"/>
    <dgm:cxn modelId="{DC5D3EE7-FAE6-4DFF-B4E9-22846F188CED}" srcId="{9D0E6C08-8AB7-49D5-BE61-4EE8E8D0CF79}" destId="{6F81A789-D8C6-4D50-8BF6-CC61DAEBA375}" srcOrd="1" destOrd="0" parTransId="{70F7FA18-7797-429B-9553-55C0D06E2D2D}" sibTransId="{9E16DF92-43E5-4B7B-B2F0-C198E0784E50}"/>
    <dgm:cxn modelId="{B4138BF3-3D0C-4442-846F-70CDD9AA075F}" srcId="{FA059100-B7B0-49FD-B0AE-B6DC9B7153EC}" destId="{4E3D7EAE-4BAA-4F05-BC15-CA05BFD8D317}" srcOrd="4" destOrd="0" parTransId="{B4F5FA6E-7A43-4167-BFFC-26C0B9E9A13D}" sibTransId="{CD6BA740-A8A1-4782-BC7B-8976684F84B0}"/>
    <dgm:cxn modelId="{E281B2FB-A1DD-40D8-B0BD-7FC9573ACBBE}" type="presOf" srcId="{65B8B397-5FF9-4926-8CF5-09698A750B42}" destId="{8C8F634A-43F5-4645-B328-EBBB2C1E05B8}" srcOrd="0" destOrd="2" presId="urn:microsoft.com/office/officeart/2005/8/layout/list1"/>
    <dgm:cxn modelId="{56D5B5FC-84AD-4172-83E9-76BDCD15E718}" type="presOf" srcId="{4E3D7EAE-4BAA-4F05-BC15-CA05BFD8D317}" destId="{8C8F634A-43F5-4645-B328-EBBB2C1E05B8}" srcOrd="0" destOrd="4" presId="urn:microsoft.com/office/officeart/2005/8/layout/list1"/>
    <dgm:cxn modelId="{62811517-8E64-4AED-87A8-4E579D534170}" type="presParOf" srcId="{3CC57EA7-FA26-410C-BC40-0E83DACEE1DF}" destId="{07B1B9EB-8995-445D-8B06-2326463C2063}" srcOrd="0" destOrd="0" presId="urn:microsoft.com/office/officeart/2005/8/layout/list1"/>
    <dgm:cxn modelId="{2DCE72ED-0474-4FBD-91FB-EF65268BE0AF}" type="presParOf" srcId="{07B1B9EB-8995-445D-8B06-2326463C2063}" destId="{FD91B8D2-05C6-4119-B973-9FD0C584E47F}" srcOrd="0" destOrd="0" presId="urn:microsoft.com/office/officeart/2005/8/layout/list1"/>
    <dgm:cxn modelId="{34848EF4-6604-490F-8D10-4BAE1F0EF6D8}" type="presParOf" srcId="{07B1B9EB-8995-445D-8B06-2326463C2063}" destId="{396EB457-41E6-4212-90B1-CBD9454DF5D0}" srcOrd="1" destOrd="0" presId="urn:microsoft.com/office/officeart/2005/8/layout/list1"/>
    <dgm:cxn modelId="{18C4E7F4-B795-4F06-871F-1D1BEBA5B476}" type="presParOf" srcId="{3CC57EA7-FA26-410C-BC40-0E83DACEE1DF}" destId="{17944D45-B212-468E-B58C-2B0F9A5E41F5}" srcOrd="1" destOrd="0" presId="urn:microsoft.com/office/officeart/2005/8/layout/list1"/>
    <dgm:cxn modelId="{6C4EACCD-AC9A-4195-B55A-43F1010B3DA1}" type="presParOf" srcId="{3CC57EA7-FA26-410C-BC40-0E83DACEE1DF}" destId="{8C8F634A-43F5-4645-B328-EBBB2C1E05B8}" srcOrd="2" destOrd="0" presId="urn:microsoft.com/office/officeart/2005/8/layout/list1"/>
    <dgm:cxn modelId="{939CFF58-D555-4FEA-B70C-B1727E219070}" type="presParOf" srcId="{3CC57EA7-FA26-410C-BC40-0E83DACEE1DF}" destId="{54CEBCB0-2EA9-4017-A40A-B7EEA8240CDE}" srcOrd="3" destOrd="0" presId="urn:microsoft.com/office/officeart/2005/8/layout/list1"/>
    <dgm:cxn modelId="{37C3324A-327E-4676-A79A-E637BB761D27}" type="presParOf" srcId="{3CC57EA7-FA26-410C-BC40-0E83DACEE1DF}" destId="{7A29C8C4-C535-4689-B9D8-FFC8D6B96186}" srcOrd="4" destOrd="0" presId="urn:microsoft.com/office/officeart/2005/8/layout/list1"/>
    <dgm:cxn modelId="{8FFA5EF2-B3F6-4FDE-BA21-66BB937660B2}" type="presParOf" srcId="{7A29C8C4-C535-4689-B9D8-FFC8D6B96186}" destId="{422632FC-3327-4EAF-A72B-41B4D4002B05}" srcOrd="0" destOrd="0" presId="urn:microsoft.com/office/officeart/2005/8/layout/list1"/>
    <dgm:cxn modelId="{1D90C59E-10D9-44A0-9CA4-641AFC888FCD}" type="presParOf" srcId="{7A29C8C4-C535-4689-B9D8-FFC8D6B96186}" destId="{9F83EF28-345A-4E49-A742-C441193FF1B2}" srcOrd="1" destOrd="0" presId="urn:microsoft.com/office/officeart/2005/8/layout/list1"/>
    <dgm:cxn modelId="{E0EC40DC-5355-4D2F-9639-2EAD9B9D578C}" type="presParOf" srcId="{3CC57EA7-FA26-410C-BC40-0E83DACEE1DF}" destId="{172CBB85-5ED8-40A1-A2C6-B113DAE5FE2A}" srcOrd="5" destOrd="0" presId="urn:microsoft.com/office/officeart/2005/8/layout/list1"/>
    <dgm:cxn modelId="{735B4E00-B308-4F56-BB41-0F6ADA590708}" type="presParOf" srcId="{3CC57EA7-FA26-410C-BC40-0E83DACEE1DF}" destId="{5FE86164-C471-4A08-916A-718A5A6C95EA}" srcOrd="6" destOrd="0" presId="urn:microsoft.com/office/officeart/2005/8/layout/list1"/>
    <dgm:cxn modelId="{3E8F11AC-D460-4F73-8157-96FE390D3173}" type="presParOf" srcId="{3CC57EA7-FA26-410C-BC40-0E83DACEE1DF}" destId="{49C8CF93-5438-4F3A-88F0-51FF43666A08}" srcOrd="7" destOrd="0" presId="urn:microsoft.com/office/officeart/2005/8/layout/list1"/>
    <dgm:cxn modelId="{27C6D094-5780-4EE7-8371-A4F4CC1E5862}" type="presParOf" srcId="{3CC57EA7-FA26-410C-BC40-0E83DACEE1DF}" destId="{C134502F-AD53-4E67-A300-79699CE7DE2F}" srcOrd="8" destOrd="0" presId="urn:microsoft.com/office/officeart/2005/8/layout/list1"/>
    <dgm:cxn modelId="{F87474FF-2ACF-496A-8082-3F390EEDD294}" type="presParOf" srcId="{C134502F-AD53-4E67-A300-79699CE7DE2F}" destId="{4008C597-B4EA-435F-860F-47FB0A4DCA86}" srcOrd="0" destOrd="0" presId="urn:microsoft.com/office/officeart/2005/8/layout/list1"/>
    <dgm:cxn modelId="{CDDEDC94-0053-4209-8CCD-EC28C80FA84D}" type="presParOf" srcId="{C134502F-AD53-4E67-A300-79699CE7DE2F}" destId="{FD0AB64E-94FB-47F9-8515-036D1154368E}" srcOrd="1" destOrd="0" presId="urn:microsoft.com/office/officeart/2005/8/layout/list1"/>
    <dgm:cxn modelId="{0C245AD9-DE7A-4BC2-8526-E4CE03538597}" type="presParOf" srcId="{3CC57EA7-FA26-410C-BC40-0E83DACEE1DF}" destId="{5E1EF903-60CF-46B2-A461-39F0523AE730}" srcOrd="9" destOrd="0" presId="urn:microsoft.com/office/officeart/2005/8/layout/list1"/>
    <dgm:cxn modelId="{778224C9-27FA-4AC2-8802-C5A320E3F25C}" type="presParOf" srcId="{3CC57EA7-FA26-410C-BC40-0E83DACEE1DF}" destId="{2D80F721-0497-4A57-B6DF-DCAAD338993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B93AC0-4C6E-4EAE-A07D-5C402065955F}" type="doc">
      <dgm:prSet loTypeId="urn:microsoft.com/office/officeart/2005/8/layout/process4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A1C08CC-3FED-45D3-9A0E-9EFE88031BBD}">
      <dgm:prSet/>
      <dgm:spPr/>
      <dgm:t>
        <a:bodyPr/>
        <a:lstStyle/>
        <a:p>
          <a:r>
            <a:rPr lang="hr-HR"/>
            <a:t>Postignuti rezultati bliski onima </a:t>
          </a:r>
          <a:r>
            <a:rPr lang="hr-HR" i="1"/>
            <a:t>state-of-the-art </a:t>
          </a:r>
          <a:r>
            <a:rPr lang="hr-HR"/>
            <a:t>algoritama i implementacija</a:t>
          </a:r>
          <a:endParaRPr lang="en-US"/>
        </a:p>
      </dgm:t>
    </dgm:pt>
    <dgm:pt modelId="{D17515CB-39AB-4FE3-937C-50C04369D6C2}" type="parTrans" cxnId="{2CE1FE27-D117-4624-8FF7-F0F1AC933D87}">
      <dgm:prSet/>
      <dgm:spPr/>
      <dgm:t>
        <a:bodyPr/>
        <a:lstStyle/>
        <a:p>
          <a:endParaRPr lang="en-US"/>
        </a:p>
      </dgm:t>
    </dgm:pt>
    <dgm:pt modelId="{1816AC18-AE2B-4B3D-9E34-684FB3193F56}" type="sibTrans" cxnId="{2CE1FE27-D117-4624-8FF7-F0F1AC933D87}">
      <dgm:prSet/>
      <dgm:spPr/>
      <dgm:t>
        <a:bodyPr/>
        <a:lstStyle/>
        <a:p>
          <a:endParaRPr lang="en-US"/>
        </a:p>
      </dgm:t>
    </dgm:pt>
    <dgm:pt modelId="{1C6FDE51-8E9C-46F3-A671-9E2B0E6AA554}">
      <dgm:prSet/>
      <dgm:spPr/>
      <dgm:t>
        <a:bodyPr/>
        <a:lstStyle/>
        <a:p>
          <a:r>
            <a:rPr lang="hr-HR"/>
            <a:t>Inspiracija u načinima na koje ljudi i ostala živa bića uče iz iskustva pri interakciji s okolinom</a:t>
          </a:r>
          <a:endParaRPr lang="en-US"/>
        </a:p>
      </dgm:t>
    </dgm:pt>
    <dgm:pt modelId="{8FAAABEC-C16C-4500-8009-8DE3350930C9}" type="parTrans" cxnId="{1EE3EC7E-8B9A-4902-8F1D-F42D6AB610C4}">
      <dgm:prSet/>
      <dgm:spPr/>
      <dgm:t>
        <a:bodyPr/>
        <a:lstStyle/>
        <a:p>
          <a:endParaRPr lang="en-US"/>
        </a:p>
      </dgm:t>
    </dgm:pt>
    <dgm:pt modelId="{F5C554BF-882A-4DE6-AC06-5D3810CD68CD}" type="sibTrans" cxnId="{1EE3EC7E-8B9A-4902-8F1D-F42D6AB610C4}">
      <dgm:prSet/>
      <dgm:spPr/>
      <dgm:t>
        <a:bodyPr/>
        <a:lstStyle/>
        <a:p>
          <a:endParaRPr lang="en-US"/>
        </a:p>
      </dgm:t>
    </dgm:pt>
    <dgm:pt modelId="{F7FDF9B2-C439-44D5-B2A5-8B364FA6E73C}">
      <dgm:prSet/>
      <dgm:spPr/>
      <dgm:t>
        <a:bodyPr/>
        <a:lstStyle/>
        <a:p>
          <a:r>
            <a:rPr lang="hr-HR"/>
            <a:t>Veliki broj algoritama, inačica, implementacija i dodataka čine podržano učenje izrazito velikim i iscrpnim područjem s velikim brojem primjena u stvarnom životu</a:t>
          </a:r>
          <a:endParaRPr lang="en-US"/>
        </a:p>
      </dgm:t>
    </dgm:pt>
    <dgm:pt modelId="{B71B3BA5-BFA5-466D-8208-FB4BA05D3A94}" type="parTrans" cxnId="{E73877CB-8ADB-466A-9E5D-13E56E12383C}">
      <dgm:prSet/>
      <dgm:spPr/>
      <dgm:t>
        <a:bodyPr/>
        <a:lstStyle/>
        <a:p>
          <a:endParaRPr lang="en-US"/>
        </a:p>
      </dgm:t>
    </dgm:pt>
    <dgm:pt modelId="{72492D2C-8903-4939-B1C7-6EB0E7BF115D}" type="sibTrans" cxnId="{E73877CB-8ADB-466A-9E5D-13E56E12383C}">
      <dgm:prSet/>
      <dgm:spPr/>
      <dgm:t>
        <a:bodyPr/>
        <a:lstStyle/>
        <a:p>
          <a:endParaRPr lang="en-US"/>
        </a:p>
      </dgm:t>
    </dgm:pt>
    <dgm:pt modelId="{D6775758-FDDD-4FC2-9708-E9BD2BA73761}" type="pres">
      <dgm:prSet presAssocID="{97B93AC0-4C6E-4EAE-A07D-5C402065955F}" presName="Name0" presStyleCnt="0">
        <dgm:presLayoutVars>
          <dgm:dir/>
          <dgm:animLvl val="lvl"/>
          <dgm:resizeHandles val="exact"/>
        </dgm:presLayoutVars>
      </dgm:prSet>
      <dgm:spPr/>
    </dgm:pt>
    <dgm:pt modelId="{D640FF71-EAF2-4BA1-9E12-3E24B6571B89}" type="pres">
      <dgm:prSet presAssocID="{F7FDF9B2-C439-44D5-B2A5-8B364FA6E73C}" presName="boxAndChildren" presStyleCnt="0"/>
      <dgm:spPr/>
    </dgm:pt>
    <dgm:pt modelId="{47847194-84E8-40BC-A5F5-3F1EB5F2B502}" type="pres">
      <dgm:prSet presAssocID="{F7FDF9B2-C439-44D5-B2A5-8B364FA6E73C}" presName="parentTextBox" presStyleLbl="node1" presStyleIdx="0" presStyleCnt="3"/>
      <dgm:spPr/>
    </dgm:pt>
    <dgm:pt modelId="{925C8260-441D-4679-922D-9F99D1EFEFD1}" type="pres">
      <dgm:prSet presAssocID="{F5C554BF-882A-4DE6-AC06-5D3810CD68CD}" presName="sp" presStyleCnt="0"/>
      <dgm:spPr/>
    </dgm:pt>
    <dgm:pt modelId="{68B877ED-4EAA-49D9-A450-D5A5A95FFD2F}" type="pres">
      <dgm:prSet presAssocID="{1C6FDE51-8E9C-46F3-A671-9E2B0E6AA554}" presName="arrowAndChildren" presStyleCnt="0"/>
      <dgm:spPr/>
    </dgm:pt>
    <dgm:pt modelId="{01E54299-42F7-49E4-972F-F606635F2043}" type="pres">
      <dgm:prSet presAssocID="{1C6FDE51-8E9C-46F3-A671-9E2B0E6AA554}" presName="parentTextArrow" presStyleLbl="node1" presStyleIdx="1" presStyleCnt="3"/>
      <dgm:spPr/>
    </dgm:pt>
    <dgm:pt modelId="{89CF19D7-064A-401E-99B4-ACB5D5E7CF98}" type="pres">
      <dgm:prSet presAssocID="{1816AC18-AE2B-4B3D-9E34-684FB3193F56}" presName="sp" presStyleCnt="0"/>
      <dgm:spPr/>
    </dgm:pt>
    <dgm:pt modelId="{9590F8C8-CF1D-441C-82BE-E7B5C3014715}" type="pres">
      <dgm:prSet presAssocID="{5A1C08CC-3FED-45D3-9A0E-9EFE88031BBD}" presName="arrowAndChildren" presStyleCnt="0"/>
      <dgm:spPr/>
    </dgm:pt>
    <dgm:pt modelId="{5CB044FC-04A1-4335-81AE-21B5AD1C9641}" type="pres">
      <dgm:prSet presAssocID="{5A1C08CC-3FED-45D3-9A0E-9EFE88031BBD}" presName="parentTextArrow" presStyleLbl="node1" presStyleIdx="2" presStyleCnt="3"/>
      <dgm:spPr/>
    </dgm:pt>
  </dgm:ptLst>
  <dgm:cxnLst>
    <dgm:cxn modelId="{2CE1FE27-D117-4624-8FF7-F0F1AC933D87}" srcId="{97B93AC0-4C6E-4EAE-A07D-5C402065955F}" destId="{5A1C08CC-3FED-45D3-9A0E-9EFE88031BBD}" srcOrd="0" destOrd="0" parTransId="{D17515CB-39AB-4FE3-937C-50C04369D6C2}" sibTransId="{1816AC18-AE2B-4B3D-9E34-684FB3193F56}"/>
    <dgm:cxn modelId="{3658EA3B-420E-41EF-92AF-AC34E6A5DA97}" type="presOf" srcId="{97B93AC0-4C6E-4EAE-A07D-5C402065955F}" destId="{D6775758-FDDD-4FC2-9708-E9BD2BA73761}" srcOrd="0" destOrd="0" presId="urn:microsoft.com/office/officeart/2005/8/layout/process4"/>
    <dgm:cxn modelId="{4212933E-E7B8-4C76-BDD8-DF07A56B1F7D}" type="presOf" srcId="{1C6FDE51-8E9C-46F3-A671-9E2B0E6AA554}" destId="{01E54299-42F7-49E4-972F-F606635F2043}" srcOrd="0" destOrd="0" presId="urn:microsoft.com/office/officeart/2005/8/layout/process4"/>
    <dgm:cxn modelId="{A51D5877-A440-412F-8ACA-78656E4FAFE4}" type="presOf" srcId="{F7FDF9B2-C439-44D5-B2A5-8B364FA6E73C}" destId="{47847194-84E8-40BC-A5F5-3F1EB5F2B502}" srcOrd="0" destOrd="0" presId="urn:microsoft.com/office/officeart/2005/8/layout/process4"/>
    <dgm:cxn modelId="{1EE3EC7E-8B9A-4902-8F1D-F42D6AB610C4}" srcId="{97B93AC0-4C6E-4EAE-A07D-5C402065955F}" destId="{1C6FDE51-8E9C-46F3-A671-9E2B0E6AA554}" srcOrd="1" destOrd="0" parTransId="{8FAAABEC-C16C-4500-8009-8DE3350930C9}" sibTransId="{F5C554BF-882A-4DE6-AC06-5D3810CD68CD}"/>
    <dgm:cxn modelId="{E73877CB-8ADB-466A-9E5D-13E56E12383C}" srcId="{97B93AC0-4C6E-4EAE-A07D-5C402065955F}" destId="{F7FDF9B2-C439-44D5-B2A5-8B364FA6E73C}" srcOrd="2" destOrd="0" parTransId="{B71B3BA5-BFA5-466D-8208-FB4BA05D3A94}" sibTransId="{72492D2C-8903-4939-B1C7-6EB0E7BF115D}"/>
    <dgm:cxn modelId="{01ED64D8-3B17-45C0-868D-FC8B6CC5E755}" type="presOf" srcId="{5A1C08CC-3FED-45D3-9A0E-9EFE88031BBD}" destId="{5CB044FC-04A1-4335-81AE-21B5AD1C9641}" srcOrd="0" destOrd="0" presId="urn:microsoft.com/office/officeart/2005/8/layout/process4"/>
    <dgm:cxn modelId="{8B1093A6-1E03-40FA-BFA5-52FE52CF8EB9}" type="presParOf" srcId="{D6775758-FDDD-4FC2-9708-E9BD2BA73761}" destId="{D640FF71-EAF2-4BA1-9E12-3E24B6571B89}" srcOrd="0" destOrd="0" presId="urn:microsoft.com/office/officeart/2005/8/layout/process4"/>
    <dgm:cxn modelId="{A8DF38A6-DB53-42E1-ABC8-B9E26260BF59}" type="presParOf" srcId="{D640FF71-EAF2-4BA1-9E12-3E24B6571B89}" destId="{47847194-84E8-40BC-A5F5-3F1EB5F2B502}" srcOrd="0" destOrd="0" presId="urn:microsoft.com/office/officeart/2005/8/layout/process4"/>
    <dgm:cxn modelId="{701F839C-FB80-4E97-9411-6287E232D71A}" type="presParOf" srcId="{D6775758-FDDD-4FC2-9708-E9BD2BA73761}" destId="{925C8260-441D-4679-922D-9F99D1EFEFD1}" srcOrd="1" destOrd="0" presId="urn:microsoft.com/office/officeart/2005/8/layout/process4"/>
    <dgm:cxn modelId="{AEACE3AA-FEB4-4879-985F-CE85EF5C2E6E}" type="presParOf" srcId="{D6775758-FDDD-4FC2-9708-E9BD2BA73761}" destId="{68B877ED-4EAA-49D9-A450-D5A5A95FFD2F}" srcOrd="2" destOrd="0" presId="urn:microsoft.com/office/officeart/2005/8/layout/process4"/>
    <dgm:cxn modelId="{89143EB7-60B1-4CBD-8D36-16BAA3B13622}" type="presParOf" srcId="{68B877ED-4EAA-49D9-A450-D5A5A95FFD2F}" destId="{01E54299-42F7-49E4-972F-F606635F2043}" srcOrd="0" destOrd="0" presId="urn:microsoft.com/office/officeart/2005/8/layout/process4"/>
    <dgm:cxn modelId="{0D8584BB-4CB0-4E08-9FF2-8CFFD5EBBF3C}" type="presParOf" srcId="{D6775758-FDDD-4FC2-9708-E9BD2BA73761}" destId="{89CF19D7-064A-401E-99B4-ACB5D5E7CF98}" srcOrd="3" destOrd="0" presId="urn:microsoft.com/office/officeart/2005/8/layout/process4"/>
    <dgm:cxn modelId="{CD98E724-38CB-4A28-846D-2D2B31BF697D}" type="presParOf" srcId="{D6775758-FDDD-4FC2-9708-E9BD2BA73761}" destId="{9590F8C8-CF1D-441C-82BE-E7B5C3014715}" srcOrd="4" destOrd="0" presId="urn:microsoft.com/office/officeart/2005/8/layout/process4"/>
    <dgm:cxn modelId="{088E42DB-67DD-48BA-ACD1-61BEF202986B}" type="presParOf" srcId="{9590F8C8-CF1D-441C-82BE-E7B5C3014715}" destId="{5CB044FC-04A1-4335-81AE-21B5AD1C964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6E22D-78E2-44B1-A999-07FFCA4FC642}">
      <dsp:nvSpPr>
        <dsp:cNvPr id="0" name=""/>
        <dsp:cNvSpPr/>
      </dsp:nvSpPr>
      <dsp:spPr>
        <a:xfrm>
          <a:off x="0" y="463094"/>
          <a:ext cx="2806061" cy="1781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37BAA-B5FB-424B-BB1C-CF9B6174FE19}">
      <dsp:nvSpPr>
        <dsp:cNvPr id="0" name=""/>
        <dsp:cNvSpPr/>
      </dsp:nvSpPr>
      <dsp:spPr>
        <a:xfrm>
          <a:off x="311784" y="759289"/>
          <a:ext cx="2806061" cy="1781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Funkcija politike</a:t>
          </a:r>
          <a:endParaRPr lang="en-US" sz="2800" kern="1200" dirty="0"/>
        </a:p>
      </dsp:txBody>
      <dsp:txXfrm>
        <a:off x="363973" y="811478"/>
        <a:ext cx="2701683" cy="1677471"/>
      </dsp:txXfrm>
    </dsp:sp>
    <dsp:sp modelId="{80868B53-6F9B-4145-BD30-1C787D756FB8}">
      <dsp:nvSpPr>
        <dsp:cNvPr id="0" name=""/>
        <dsp:cNvSpPr/>
      </dsp:nvSpPr>
      <dsp:spPr>
        <a:xfrm>
          <a:off x="3429630" y="463094"/>
          <a:ext cx="2806061" cy="1781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C07BE-C7EC-4666-A09B-4860D884E1E1}">
      <dsp:nvSpPr>
        <dsp:cNvPr id="0" name=""/>
        <dsp:cNvSpPr/>
      </dsp:nvSpPr>
      <dsp:spPr>
        <a:xfrm>
          <a:off x="3741415" y="759289"/>
          <a:ext cx="2806061" cy="1781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Funkcija vrijednosti stanja</a:t>
          </a:r>
          <a:endParaRPr lang="en-US" sz="2400" kern="1200" dirty="0"/>
        </a:p>
      </dsp:txBody>
      <dsp:txXfrm>
        <a:off x="3793604" y="811478"/>
        <a:ext cx="2701683" cy="1677471"/>
      </dsp:txXfrm>
    </dsp:sp>
    <dsp:sp modelId="{D88827F8-803E-4B64-9CC3-7568AF3F23C4}">
      <dsp:nvSpPr>
        <dsp:cNvPr id="0" name=""/>
        <dsp:cNvSpPr/>
      </dsp:nvSpPr>
      <dsp:spPr>
        <a:xfrm>
          <a:off x="6859261" y="463094"/>
          <a:ext cx="2806061" cy="1781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61FDD-BB23-4342-A493-0A280B477AC1}">
      <dsp:nvSpPr>
        <dsp:cNvPr id="0" name=""/>
        <dsp:cNvSpPr/>
      </dsp:nvSpPr>
      <dsp:spPr>
        <a:xfrm>
          <a:off x="7171046" y="759289"/>
          <a:ext cx="2806061" cy="1781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Funkcija vrijednosti akcije</a:t>
          </a:r>
          <a:endParaRPr lang="en-US" sz="2400" kern="1200" dirty="0"/>
        </a:p>
      </dsp:txBody>
      <dsp:txXfrm>
        <a:off x="7223235" y="811478"/>
        <a:ext cx="2701683" cy="1677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6E22D-78E2-44B1-A999-07FFCA4FC642}">
      <dsp:nvSpPr>
        <dsp:cNvPr id="0" name=""/>
        <dsp:cNvSpPr/>
      </dsp:nvSpPr>
      <dsp:spPr>
        <a:xfrm>
          <a:off x="0" y="463094"/>
          <a:ext cx="2806061" cy="1781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37BAA-B5FB-424B-BB1C-CF9B6174FE19}">
      <dsp:nvSpPr>
        <dsp:cNvPr id="0" name=""/>
        <dsp:cNvSpPr/>
      </dsp:nvSpPr>
      <dsp:spPr>
        <a:xfrm>
          <a:off x="311784" y="759289"/>
          <a:ext cx="2806061" cy="1781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200" kern="1200" dirty="0"/>
            <a:t>Politika</a:t>
          </a:r>
          <a:endParaRPr lang="en-US" sz="3200" kern="1200" dirty="0"/>
        </a:p>
      </dsp:txBody>
      <dsp:txXfrm>
        <a:off x="363973" y="811478"/>
        <a:ext cx="2701683" cy="1677471"/>
      </dsp:txXfrm>
    </dsp:sp>
    <dsp:sp modelId="{80868B53-6F9B-4145-BD30-1C787D756FB8}">
      <dsp:nvSpPr>
        <dsp:cNvPr id="0" name=""/>
        <dsp:cNvSpPr/>
      </dsp:nvSpPr>
      <dsp:spPr>
        <a:xfrm>
          <a:off x="3429630" y="463094"/>
          <a:ext cx="2806061" cy="1781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C07BE-C7EC-4666-A09B-4860D884E1E1}">
      <dsp:nvSpPr>
        <dsp:cNvPr id="0" name=""/>
        <dsp:cNvSpPr/>
      </dsp:nvSpPr>
      <dsp:spPr>
        <a:xfrm>
          <a:off x="3741415" y="759289"/>
          <a:ext cx="2806061" cy="1781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200" kern="1200" dirty="0"/>
            <a:t>Putanja</a:t>
          </a:r>
          <a:endParaRPr lang="en-US" sz="3200" kern="1200" dirty="0"/>
        </a:p>
      </dsp:txBody>
      <dsp:txXfrm>
        <a:off x="3793604" y="811478"/>
        <a:ext cx="2701683" cy="1677471"/>
      </dsp:txXfrm>
    </dsp:sp>
    <dsp:sp modelId="{D88827F8-803E-4B64-9CC3-7568AF3F23C4}">
      <dsp:nvSpPr>
        <dsp:cNvPr id="0" name=""/>
        <dsp:cNvSpPr/>
      </dsp:nvSpPr>
      <dsp:spPr>
        <a:xfrm>
          <a:off x="6859261" y="463094"/>
          <a:ext cx="2806061" cy="1781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61FDD-BB23-4342-A493-0A280B477AC1}">
      <dsp:nvSpPr>
        <dsp:cNvPr id="0" name=""/>
        <dsp:cNvSpPr/>
      </dsp:nvSpPr>
      <dsp:spPr>
        <a:xfrm>
          <a:off x="7171046" y="759289"/>
          <a:ext cx="2806061" cy="1781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200" kern="1200" dirty="0"/>
            <a:t>Povrat</a:t>
          </a:r>
          <a:endParaRPr lang="en-US" sz="3200" kern="1200" dirty="0"/>
        </a:p>
      </dsp:txBody>
      <dsp:txXfrm>
        <a:off x="7223235" y="811478"/>
        <a:ext cx="2701683" cy="16774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48375-B0EF-4CD8-83A3-B730DAD29A50}">
      <dsp:nvSpPr>
        <dsp:cNvPr id="0" name=""/>
        <dsp:cNvSpPr/>
      </dsp:nvSpPr>
      <dsp:spPr>
        <a:xfrm>
          <a:off x="3231" y="984798"/>
          <a:ext cx="2307241" cy="1465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C283C5-7775-46F4-B6A3-72C3BEECD1BE}">
      <dsp:nvSpPr>
        <dsp:cNvPr id="0" name=""/>
        <dsp:cNvSpPr/>
      </dsp:nvSpPr>
      <dsp:spPr>
        <a:xfrm>
          <a:off x="259591" y="1228340"/>
          <a:ext cx="2307241" cy="1465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900" i="1" kern="1200"/>
            <a:t>Model-based methods</a:t>
          </a:r>
          <a:endParaRPr lang="en-US" sz="2900" kern="1200"/>
        </a:p>
      </dsp:txBody>
      <dsp:txXfrm>
        <a:off x="302502" y="1271251"/>
        <a:ext cx="2221419" cy="1379276"/>
      </dsp:txXfrm>
    </dsp:sp>
    <dsp:sp modelId="{031E853E-B300-46BE-8658-C1889F4EA33F}">
      <dsp:nvSpPr>
        <dsp:cNvPr id="0" name=""/>
        <dsp:cNvSpPr/>
      </dsp:nvSpPr>
      <dsp:spPr>
        <a:xfrm>
          <a:off x="2823193" y="984798"/>
          <a:ext cx="2307241" cy="1465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549A5B-EF49-4D2E-8A04-F6A670BC2364}">
      <dsp:nvSpPr>
        <dsp:cNvPr id="0" name=""/>
        <dsp:cNvSpPr/>
      </dsp:nvSpPr>
      <dsp:spPr>
        <a:xfrm>
          <a:off x="3079553" y="1228340"/>
          <a:ext cx="2307241" cy="1465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900" i="1" kern="1200"/>
            <a:t>Model-free methods</a:t>
          </a:r>
          <a:endParaRPr lang="en-US" sz="2900" kern="1200"/>
        </a:p>
      </dsp:txBody>
      <dsp:txXfrm>
        <a:off x="3122464" y="1271251"/>
        <a:ext cx="2221419" cy="1379276"/>
      </dsp:txXfrm>
    </dsp:sp>
    <dsp:sp modelId="{B1925627-2846-40D4-9F27-AD9BB430FED0}">
      <dsp:nvSpPr>
        <dsp:cNvPr id="0" name=""/>
        <dsp:cNvSpPr/>
      </dsp:nvSpPr>
      <dsp:spPr>
        <a:xfrm>
          <a:off x="5643155" y="984798"/>
          <a:ext cx="2307241" cy="1465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F2ECD5-5EC9-4FC0-93D9-553C3457C5C5}">
      <dsp:nvSpPr>
        <dsp:cNvPr id="0" name=""/>
        <dsp:cNvSpPr/>
      </dsp:nvSpPr>
      <dsp:spPr>
        <a:xfrm>
          <a:off x="5899515" y="1228340"/>
          <a:ext cx="2307241" cy="1465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900" kern="1200"/>
            <a:t>Učenje s isključenom politikom</a:t>
          </a:r>
          <a:endParaRPr lang="en-US" sz="2900" kern="1200"/>
        </a:p>
      </dsp:txBody>
      <dsp:txXfrm>
        <a:off x="5942426" y="1271251"/>
        <a:ext cx="2221419" cy="1379276"/>
      </dsp:txXfrm>
    </dsp:sp>
    <dsp:sp modelId="{22F3AE4D-3617-4B97-9B90-64E188954966}">
      <dsp:nvSpPr>
        <dsp:cNvPr id="0" name=""/>
        <dsp:cNvSpPr/>
      </dsp:nvSpPr>
      <dsp:spPr>
        <a:xfrm>
          <a:off x="8463116" y="984798"/>
          <a:ext cx="2307241" cy="1465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514642-C463-4344-A58D-75F69D9CCA11}">
      <dsp:nvSpPr>
        <dsp:cNvPr id="0" name=""/>
        <dsp:cNvSpPr/>
      </dsp:nvSpPr>
      <dsp:spPr>
        <a:xfrm>
          <a:off x="8719477" y="1228340"/>
          <a:ext cx="2307241" cy="1465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900" kern="1200"/>
            <a:t>Učenje s uključenom politikom</a:t>
          </a:r>
          <a:endParaRPr lang="en-US" sz="2900" kern="1200"/>
        </a:p>
      </dsp:txBody>
      <dsp:txXfrm>
        <a:off x="8762388" y="1271251"/>
        <a:ext cx="2221419" cy="13792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A38D0-AAB6-4A76-9871-594019E2ACB1}">
      <dsp:nvSpPr>
        <dsp:cNvPr id="0" name=""/>
        <dsp:cNvSpPr/>
      </dsp:nvSpPr>
      <dsp:spPr>
        <a:xfrm>
          <a:off x="0" y="0"/>
          <a:ext cx="5399524" cy="847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800" kern="1200"/>
            <a:t>Okolina</a:t>
          </a:r>
          <a:endParaRPr lang="en-US" sz="3800" kern="1200"/>
        </a:p>
      </dsp:txBody>
      <dsp:txXfrm>
        <a:off x="24827" y="24827"/>
        <a:ext cx="4385676" cy="797989"/>
      </dsp:txXfrm>
    </dsp:sp>
    <dsp:sp modelId="{1AFCBC02-0DC3-4901-A2A0-6764476D7CAF}">
      <dsp:nvSpPr>
        <dsp:cNvPr id="0" name=""/>
        <dsp:cNvSpPr/>
      </dsp:nvSpPr>
      <dsp:spPr>
        <a:xfrm>
          <a:off x="403211" y="965371"/>
          <a:ext cx="5399524" cy="847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2927"/>
                <a:satOff val="8134"/>
                <a:lumOff val="2353"/>
                <a:alphaOff val="0"/>
                <a:tint val="98000"/>
                <a:lumMod val="110000"/>
              </a:schemeClr>
            </a:gs>
            <a:gs pos="84000">
              <a:schemeClr val="accent2">
                <a:hueOff val="-152927"/>
                <a:satOff val="8134"/>
                <a:lumOff val="235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800" kern="1200"/>
            <a:t>Interakcija</a:t>
          </a:r>
          <a:endParaRPr lang="en-US" sz="3800" kern="1200"/>
        </a:p>
      </dsp:txBody>
      <dsp:txXfrm>
        <a:off x="428038" y="990198"/>
        <a:ext cx="4395691" cy="797989"/>
      </dsp:txXfrm>
    </dsp:sp>
    <dsp:sp modelId="{29CFC1B2-DB57-42E2-92D5-39B120460FDA}">
      <dsp:nvSpPr>
        <dsp:cNvPr id="0" name=""/>
        <dsp:cNvSpPr/>
      </dsp:nvSpPr>
      <dsp:spPr>
        <a:xfrm>
          <a:off x="806422" y="1930743"/>
          <a:ext cx="5399524" cy="847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05854"/>
                <a:satOff val="16268"/>
                <a:lumOff val="4705"/>
                <a:alphaOff val="0"/>
                <a:tint val="98000"/>
                <a:lumMod val="110000"/>
              </a:schemeClr>
            </a:gs>
            <a:gs pos="84000">
              <a:schemeClr val="accent2">
                <a:hueOff val="-305854"/>
                <a:satOff val="16268"/>
                <a:lumOff val="4705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800" kern="1200"/>
            <a:t>Prostor akcija</a:t>
          </a:r>
          <a:endParaRPr lang="en-US" sz="3800" kern="1200"/>
        </a:p>
      </dsp:txBody>
      <dsp:txXfrm>
        <a:off x="831249" y="1955570"/>
        <a:ext cx="4395691" cy="797989"/>
      </dsp:txXfrm>
    </dsp:sp>
    <dsp:sp modelId="{3C4660C8-BF14-40A0-A11B-B8B7BDB2E1DA}">
      <dsp:nvSpPr>
        <dsp:cNvPr id="0" name=""/>
        <dsp:cNvSpPr/>
      </dsp:nvSpPr>
      <dsp:spPr>
        <a:xfrm>
          <a:off x="1209633" y="2896115"/>
          <a:ext cx="5399524" cy="847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58782"/>
                <a:satOff val="24401"/>
                <a:lumOff val="7058"/>
                <a:alphaOff val="0"/>
                <a:tint val="98000"/>
                <a:lumMod val="110000"/>
              </a:schemeClr>
            </a:gs>
            <a:gs pos="84000">
              <a:schemeClr val="accent2">
                <a:hueOff val="-458782"/>
                <a:satOff val="24401"/>
                <a:lumOff val="705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800" kern="1200"/>
            <a:t>Prostor stanja</a:t>
          </a:r>
          <a:endParaRPr lang="en-US" sz="3800" kern="1200"/>
        </a:p>
      </dsp:txBody>
      <dsp:txXfrm>
        <a:off x="1234460" y="2920942"/>
        <a:ext cx="4395691" cy="797989"/>
      </dsp:txXfrm>
    </dsp:sp>
    <dsp:sp modelId="{ACAAA692-0EDF-416F-BC3F-907E565CE674}">
      <dsp:nvSpPr>
        <dsp:cNvPr id="0" name=""/>
        <dsp:cNvSpPr/>
      </dsp:nvSpPr>
      <dsp:spPr>
        <a:xfrm>
          <a:off x="1612845" y="3861487"/>
          <a:ext cx="5399524" cy="847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800" kern="1200"/>
            <a:t>Omotači</a:t>
          </a:r>
          <a:endParaRPr lang="en-US" sz="3800" kern="1200"/>
        </a:p>
      </dsp:txBody>
      <dsp:txXfrm>
        <a:off x="1637672" y="3886314"/>
        <a:ext cx="4395691" cy="797989"/>
      </dsp:txXfrm>
    </dsp:sp>
    <dsp:sp modelId="{7F672716-7D97-4619-B72B-5F3FEA8EFC2A}">
      <dsp:nvSpPr>
        <dsp:cNvPr id="0" name=""/>
        <dsp:cNvSpPr/>
      </dsp:nvSpPr>
      <dsp:spPr>
        <a:xfrm>
          <a:off x="4848556" y="619250"/>
          <a:ext cx="550968" cy="5509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972524" y="619250"/>
        <a:ext cx="303032" cy="414603"/>
      </dsp:txXfrm>
    </dsp:sp>
    <dsp:sp modelId="{AC0C0864-B023-4B7D-9FCD-9C0F64EC82A6}">
      <dsp:nvSpPr>
        <dsp:cNvPr id="0" name=""/>
        <dsp:cNvSpPr/>
      </dsp:nvSpPr>
      <dsp:spPr>
        <a:xfrm>
          <a:off x="5251767" y="1584622"/>
          <a:ext cx="550968" cy="5509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41761"/>
            <a:satOff val="12407"/>
            <a:lumOff val="1051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-241761"/>
              <a:satOff val="12407"/>
              <a:lumOff val="105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375735" y="1584622"/>
        <a:ext cx="303032" cy="414603"/>
      </dsp:txXfrm>
    </dsp:sp>
    <dsp:sp modelId="{ECA4AA04-1B14-42DC-B1EC-D348557E7DA9}">
      <dsp:nvSpPr>
        <dsp:cNvPr id="0" name=""/>
        <dsp:cNvSpPr/>
      </dsp:nvSpPr>
      <dsp:spPr>
        <a:xfrm>
          <a:off x="5654979" y="2535867"/>
          <a:ext cx="550968" cy="5509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83523"/>
            <a:satOff val="24815"/>
            <a:lumOff val="2102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-483523"/>
              <a:satOff val="24815"/>
              <a:lumOff val="21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778947" y="2535867"/>
        <a:ext cx="303032" cy="414603"/>
      </dsp:txXfrm>
    </dsp:sp>
    <dsp:sp modelId="{78355FCF-3B14-43CC-BF88-60E2B3675D0B}">
      <dsp:nvSpPr>
        <dsp:cNvPr id="0" name=""/>
        <dsp:cNvSpPr/>
      </dsp:nvSpPr>
      <dsp:spPr>
        <a:xfrm>
          <a:off x="6058190" y="3510657"/>
          <a:ext cx="550968" cy="5509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725284"/>
            <a:satOff val="37222"/>
            <a:lumOff val="3153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-725284"/>
              <a:satOff val="37222"/>
              <a:lumOff val="31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6182158" y="3510657"/>
        <a:ext cx="303032" cy="4146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834E9-AA80-4B71-BA53-5355BAC4EE09}">
      <dsp:nvSpPr>
        <dsp:cNvPr id="0" name=""/>
        <dsp:cNvSpPr/>
      </dsp:nvSpPr>
      <dsp:spPr>
        <a:xfrm>
          <a:off x="1151619" y="0"/>
          <a:ext cx="4709131" cy="4709131"/>
        </a:xfrm>
        <a:prstGeom prst="diamond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A6B0C-7EBF-4D16-84C8-05C271CF5A54}">
      <dsp:nvSpPr>
        <dsp:cNvPr id="0" name=""/>
        <dsp:cNvSpPr/>
      </dsp:nvSpPr>
      <dsp:spPr>
        <a:xfrm>
          <a:off x="1598986" y="447367"/>
          <a:ext cx="1836561" cy="183656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200" kern="1200"/>
            <a:t>Sticky actions</a:t>
          </a:r>
          <a:endParaRPr lang="en-US" sz="3200" kern="1200"/>
        </a:p>
      </dsp:txBody>
      <dsp:txXfrm>
        <a:off x="1688640" y="537021"/>
        <a:ext cx="1657253" cy="1657253"/>
      </dsp:txXfrm>
    </dsp:sp>
    <dsp:sp modelId="{9DB433EC-CB3B-4F6A-A90A-CC4A5436F017}">
      <dsp:nvSpPr>
        <dsp:cNvPr id="0" name=""/>
        <dsp:cNvSpPr/>
      </dsp:nvSpPr>
      <dsp:spPr>
        <a:xfrm>
          <a:off x="3576821" y="447367"/>
          <a:ext cx="1836561" cy="183656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200" kern="1200"/>
            <a:t>Frame skipping</a:t>
          </a:r>
          <a:endParaRPr lang="en-US" sz="3200" kern="1200"/>
        </a:p>
      </dsp:txBody>
      <dsp:txXfrm>
        <a:off x="3666475" y="537021"/>
        <a:ext cx="1657253" cy="1657253"/>
      </dsp:txXfrm>
    </dsp:sp>
    <dsp:sp modelId="{C94968A2-E49B-4FC5-B7D6-9A1449211143}">
      <dsp:nvSpPr>
        <dsp:cNvPr id="0" name=""/>
        <dsp:cNvSpPr/>
      </dsp:nvSpPr>
      <dsp:spPr>
        <a:xfrm>
          <a:off x="1598986" y="2425202"/>
          <a:ext cx="1836561" cy="183656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200" kern="1200"/>
            <a:t>Initial no-ops</a:t>
          </a:r>
          <a:endParaRPr lang="en-US" sz="3200" kern="1200"/>
        </a:p>
      </dsp:txBody>
      <dsp:txXfrm>
        <a:off x="1688640" y="2514856"/>
        <a:ext cx="1657253" cy="1657253"/>
      </dsp:txXfrm>
    </dsp:sp>
    <dsp:sp modelId="{161A17D0-3F7D-4FE2-A38E-C915C2B76173}">
      <dsp:nvSpPr>
        <dsp:cNvPr id="0" name=""/>
        <dsp:cNvSpPr/>
      </dsp:nvSpPr>
      <dsp:spPr>
        <a:xfrm>
          <a:off x="3576821" y="2425202"/>
          <a:ext cx="1836561" cy="183656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200" kern="1200"/>
            <a:t>Random action noise</a:t>
          </a:r>
          <a:endParaRPr lang="en-US" sz="3200" kern="1200"/>
        </a:p>
      </dsp:txBody>
      <dsp:txXfrm>
        <a:off x="3666475" y="2514856"/>
        <a:ext cx="1657253" cy="16572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E1B80-54D8-46C5-BF17-D68D61277EE2}">
      <dsp:nvSpPr>
        <dsp:cNvPr id="0" name=""/>
        <dsp:cNvSpPr/>
      </dsp:nvSpPr>
      <dsp:spPr>
        <a:xfrm>
          <a:off x="3264978" y="580953"/>
          <a:ext cx="448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213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7114" y="624279"/>
        <a:ext cx="23940" cy="4788"/>
      </dsp:txXfrm>
    </dsp:sp>
    <dsp:sp modelId="{364CC190-01BB-41CD-8756-CAAF0E17BE38}">
      <dsp:nvSpPr>
        <dsp:cNvPr id="0" name=""/>
        <dsp:cNvSpPr/>
      </dsp:nvSpPr>
      <dsp:spPr>
        <a:xfrm>
          <a:off x="1184980" y="2134"/>
          <a:ext cx="2081797" cy="12490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010" tIns="107077" rIns="102010" bIns="1070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/>
            <a:t>Skaliranje i pretvaranje slike iz RGB vrijednosti piksela u nijanse sive boje</a:t>
          </a:r>
          <a:endParaRPr lang="en-US" sz="1600" kern="1200"/>
        </a:p>
      </dsp:txBody>
      <dsp:txXfrm>
        <a:off x="1184980" y="2134"/>
        <a:ext cx="2081797" cy="1249078"/>
      </dsp:txXfrm>
    </dsp:sp>
    <dsp:sp modelId="{7894F90E-8FD1-4737-8D02-E490D32A9EB9}">
      <dsp:nvSpPr>
        <dsp:cNvPr id="0" name=""/>
        <dsp:cNvSpPr/>
      </dsp:nvSpPr>
      <dsp:spPr>
        <a:xfrm>
          <a:off x="2225879" y="1249412"/>
          <a:ext cx="2560610" cy="448213"/>
        </a:xfrm>
        <a:custGeom>
          <a:avLst/>
          <a:gdLst/>
          <a:ahLst/>
          <a:cxnLst/>
          <a:rect l="0" t="0" r="0" b="0"/>
          <a:pathLst>
            <a:path>
              <a:moveTo>
                <a:pt x="2560610" y="0"/>
              </a:moveTo>
              <a:lnTo>
                <a:pt x="2560610" y="241206"/>
              </a:lnTo>
              <a:lnTo>
                <a:pt x="0" y="241206"/>
              </a:lnTo>
              <a:lnTo>
                <a:pt x="0" y="448213"/>
              </a:lnTo>
            </a:path>
          </a:pathLst>
        </a:cu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1060" y="1471125"/>
        <a:ext cx="130249" cy="4788"/>
      </dsp:txXfrm>
    </dsp:sp>
    <dsp:sp modelId="{64593A5B-C191-4E7D-A770-EDDDFCFCF8F9}">
      <dsp:nvSpPr>
        <dsp:cNvPr id="0" name=""/>
        <dsp:cNvSpPr/>
      </dsp:nvSpPr>
      <dsp:spPr>
        <a:xfrm>
          <a:off x="3745591" y="2134"/>
          <a:ext cx="2081797" cy="12490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010" tIns="107077" rIns="102010" bIns="1070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/>
            <a:t>Prebacivanje u PyTorch dimenzije</a:t>
          </a:r>
          <a:endParaRPr lang="en-US" sz="1600" kern="1200"/>
        </a:p>
      </dsp:txBody>
      <dsp:txXfrm>
        <a:off x="3745591" y="2134"/>
        <a:ext cx="2081797" cy="1249078"/>
      </dsp:txXfrm>
    </dsp:sp>
    <dsp:sp modelId="{FD50EF49-6B9D-4165-B89E-9F634919D909}">
      <dsp:nvSpPr>
        <dsp:cNvPr id="0" name=""/>
        <dsp:cNvSpPr/>
      </dsp:nvSpPr>
      <dsp:spPr>
        <a:xfrm>
          <a:off x="3264978" y="2308845"/>
          <a:ext cx="448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213" y="45720"/>
              </a:lnTo>
            </a:path>
          </a:pathLst>
        </a:cu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7114" y="2352171"/>
        <a:ext cx="23940" cy="4788"/>
      </dsp:txXfrm>
    </dsp:sp>
    <dsp:sp modelId="{AE79AD20-1658-4E84-BCBA-98E929D2B415}">
      <dsp:nvSpPr>
        <dsp:cNvPr id="0" name=""/>
        <dsp:cNvSpPr/>
      </dsp:nvSpPr>
      <dsp:spPr>
        <a:xfrm>
          <a:off x="1184980" y="1730026"/>
          <a:ext cx="2081797" cy="12490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010" tIns="107077" rIns="102010" bIns="1070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/>
            <a:t>Tehnika </a:t>
          </a:r>
          <a:r>
            <a:rPr lang="hr-HR" sz="1600" i="1" kern="1200"/>
            <a:t>initial no-ops</a:t>
          </a:r>
          <a:endParaRPr lang="en-US" sz="1600" kern="1200"/>
        </a:p>
      </dsp:txBody>
      <dsp:txXfrm>
        <a:off x="1184980" y="1730026"/>
        <a:ext cx="2081797" cy="1249078"/>
      </dsp:txXfrm>
    </dsp:sp>
    <dsp:sp modelId="{ED3318A3-56F8-44D3-8B1E-EA50793B64E5}">
      <dsp:nvSpPr>
        <dsp:cNvPr id="0" name=""/>
        <dsp:cNvSpPr/>
      </dsp:nvSpPr>
      <dsp:spPr>
        <a:xfrm>
          <a:off x="2225879" y="2977304"/>
          <a:ext cx="2560610" cy="448213"/>
        </a:xfrm>
        <a:custGeom>
          <a:avLst/>
          <a:gdLst/>
          <a:ahLst/>
          <a:cxnLst/>
          <a:rect l="0" t="0" r="0" b="0"/>
          <a:pathLst>
            <a:path>
              <a:moveTo>
                <a:pt x="2560610" y="0"/>
              </a:moveTo>
              <a:lnTo>
                <a:pt x="2560610" y="241206"/>
              </a:lnTo>
              <a:lnTo>
                <a:pt x="0" y="241206"/>
              </a:lnTo>
              <a:lnTo>
                <a:pt x="0" y="448213"/>
              </a:lnTo>
            </a:path>
          </a:pathLst>
        </a:custGeom>
        <a:noFill/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1060" y="3199017"/>
        <a:ext cx="130249" cy="4788"/>
      </dsp:txXfrm>
    </dsp:sp>
    <dsp:sp modelId="{D669C67D-F43C-4486-B20E-AA7F68E9F658}">
      <dsp:nvSpPr>
        <dsp:cNvPr id="0" name=""/>
        <dsp:cNvSpPr/>
      </dsp:nvSpPr>
      <dsp:spPr>
        <a:xfrm>
          <a:off x="3745591" y="1730026"/>
          <a:ext cx="2081797" cy="12490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010" tIns="107077" rIns="102010" bIns="1070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/>
            <a:t>Podrezivanje vrijednosti nagrade</a:t>
          </a:r>
          <a:endParaRPr lang="en-US" sz="1600" kern="1200"/>
        </a:p>
      </dsp:txBody>
      <dsp:txXfrm>
        <a:off x="3745591" y="1730026"/>
        <a:ext cx="2081797" cy="1249078"/>
      </dsp:txXfrm>
    </dsp:sp>
    <dsp:sp modelId="{1801FDD5-AEDA-4C54-B278-EF83916F2478}">
      <dsp:nvSpPr>
        <dsp:cNvPr id="0" name=""/>
        <dsp:cNvSpPr/>
      </dsp:nvSpPr>
      <dsp:spPr>
        <a:xfrm>
          <a:off x="3264978" y="4036737"/>
          <a:ext cx="448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213" y="45720"/>
              </a:lnTo>
            </a:path>
          </a:pathLst>
        </a:custGeom>
        <a:noFill/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7114" y="4080063"/>
        <a:ext cx="23940" cy="4788"/>
      </dsp:txXfrm>
    </dsp:sp>
    <dsp:sp modelId="{CF2D4F12-902C-4EA6-99D1-648A1AE07E0F}">
      <dsp:nvSpPr>
        <dsp:cNvPr id="0" name=""/>
        <dsp:cNvSpPr/>
      </dsp:nvSpPr>
      <dsp:spPr>
        <a:xfrm>
          <a:off x="1184980" y="3457918"/>
          <a:ext cx="2081797" cy="12490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010" tIns="107077" rIns="102010" bIns="1070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/>
            <a:t>Izvršavanje operacije </a:t>
          </a:r>
          <a:r>
            <a:rPr lang="hr-HR" sz="1600" i="1" kern="1200"/>
            <a:t>FIRE </a:t>
          </a:r>
          <a:r>
            <a:rPr lang="hr-HR" sz="1600" kern="1200"/>
            <a:t>na početku epizode</a:t>
          </a:r>
          <a:endParaRPr lang="en-US" sz="1600" kern="1200"/>
        </a:p>
      </dsp:txBody>
      <dsp:txXfrm>
        <a:off x="1184980" y="3457918"/>
        <a:ext cx="2081797" cy="1249078"/>
      </dsp:txXfrm>
    </dsp:sp>
    <dsp:sp modelId="{4E7B2EF5-994C-4FFE-A2B7-4E5D2116A3BA}">
      <dsp:nvSpPr>
        <dsp:cNvPr id="0" name=""/>
        <dsp:cNvSpPr/>
      </dsp:nvSpPr>
      <dsp:spPr>
        <a:xfrm>
          <a:off x="3745591" y="3457918"/>
          <a:ext cx="2081797" cy="12490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010" tIns="107077" rIns="102010" bIns="10707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/>
            <a:t>Istovremeno izvođenje nekoliko instanci okruženja</a:t>
          </a:r>
          <a:endParaRPr lang="en-US" sz="1600" kern="1200"/>
        </a:p>
      </dsp:txBody>
      <dsp:txXfrm>
        <a:off x="3745591" y="3457918"/>
        <a:ext cx="2081797" cy="1249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F634A-43F5-4645-B328-EBBB2C1E05B8}">
      <dsp:nvSpPr>
        <dsp:cNvPr id="0" name=""/>
        <dsp:cNvSpPr/>
      </dsp:nvSpPr>
      <dsp:spPr>
        <a:xfrm>
          <a:off x="0" y="349030"/>
          <a:ext cx="6734008" cy="238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634" tIns="374904" rIns="5226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1800" kern="1200"/>
            <a:t>Suparničko dvostruko Q učenje (</a:t>
          </a:r>
          <a:r>
            <a:rPr lang="hr-HR" sz="1800" i="1" kern="1200"/>
            <a:t>Dueling Double Deep Q Network</a:t>
          </a:r>
          <a:r>
            <a:rPr lang="hr-HR" sz="1800" kern="1200"/>
            <a:t>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1800" kern="1200"/>
            <a:t>Asinkroni prednosni akter-kritičar (</a:t>
          </a:r>
          <a:r>
            <a:rPr lang="hr-HR" sz="1800" i="1" kern="1200"/>
            <a:t>Asynchronous Advantage Actor-Critic</a:t>
          </a:r>
          <a:r>
            <a:rPr lang="hr-HR" sz="1800" kern="1200"/>
            <a:t>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1800" kern="1200"/>
            <a:t>Meki akter-kritičar (</a:t>
          </a:r>
          <a:r>
            <a:rPr lang="hr-HR" sz="1800" i="1" kern="1200"/>
            <a:t>Soft Actor-Critic</a:t>
          </a:r>
          <a:r>
            <a:rPr lang="hr-HR" sz="1800" kern="1200"/>
            <a:t>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1800" i="1" kern="1200"/>
            <a:t>Trust Region Policy Optimization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1800" i="1" kern="1200"/>
            <a:t>Proximal Policy Optimization</a:t>
          </a:r>
          <a:endParaRPr lang="en-US" sz="1800" kern="1200"/>
        </a:p>
      </dsp:txBody>
      <dsp:txXfrm>
        <a:off x="0" y="349030"/>
        <a:ext cx="6734008" cy="2381400"/>
      </dsp:txXfrm>
    </dsp:sp>
    <dsp:sp modelId="{396EB457-41E6-4212-90B1-CBD9454DF5D0}">
      <dsp:nvSpPr>
        <dsp:cNvPr id="0" name=""/>
        <dsp:cNvSpPr/>
      </dsp:nvSpPr>
      <dsp:spPr>
        <a:xfrm>
          <a:off x="336700" y="83350"/>
          <a:ext cx="471380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171" tIns="0" rIns="17817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800" kern="1200"/>
            <a:t>Implementacija dodatnih algoritama:</a:t>
          </a:r>
          <a:endParaRPr lang="en-US" sz="1800" kern="1200"/>
        </a:p>
      </dsp:txBody>
      <dsp:txXfrm>
        <a:off x="362639" y="109289"/>
        <a:ext cx="4661927" cy="479482"/>
      </dsp:txXfrm>
    </dsp:sp>
    <dsp:sp modelId="{5FE86164-C471-4A08-916A-718A5A6C95EA}">
      <dsp:nvSpPr>
        <dsp:cNvPr id="0" name=""/>
        <dsp:cNvSpPr/>
      </dsp:nvSpPr>
      <dsp:spPr>
        <a:xfrm>
          <a:off x="0" y="3093311"/>
          <a:ext cx="673400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3EF28-345A-4E49-A742-C441193FF1B2}">
      <dsp:nvSpPr>
        <dsp:cNvPr id="0" name=""/>
        <dsp:cNvSpPr/>
      </dsp:nvSpPr>
      <dsp:spPr>
        <a:xfrm>
          <a:off x="336700" y="2827631"/>
          <a:ext cx="471380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171" tIns="0" rIns="17817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800" kern="1200"/>
            <a:t>Pronalazak optimalnih hiperparametara i duže učenje modela</a:t>
          </a:r>
          <a:endParaRPr lang="en-US" sz="1800" kern="1200"/>
        </a:p>
      </dsp:txBody>
      <dsp:txXfrm>
        <a:off x="362639" y="2853570"/>
        <a:ext cx="4661927" cy="479482"/>
      </dsp:txXfrm>
    </dsp:sp>
    <dsp:sp modelId="{2D80F721-0497-4A57-B6DF-DCAAD3389938}">
      <dsp:nvSpPr>
        <dsp:cNvPr id="0" name=""/>
        <dsp:cNvSpPr/>
      </dsp:nvSpPr>
      <dsp:spPr>
        <a:xfrm>
          <a:off x="0" y="3909791"/>
          <a:ext cx="673400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AB64E-94FB-47F9-8515-036D1154368E}">
      <dsp:nvSpPr>
        <dsp:cNvPr id="0" name=""/>
        <dsp:cNvSpPr/>
      </dsp:nvSpPr>
      <dsp:spPr>
        <a:xfrm>
          <a:off x="336700" y="3644111"/>
          <a:ext cx="471380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171" tIns="0" rIns="17817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800" kern="1200"/>
            <a:t>Validacijska epizoda</a:t>
          </a:r>
          <a:endParaRPr lang="en-US" sz="1800" kern="1200"/>
        </a:p>
      </dsp:txBody>
      <dsp:txXfrm>
        <a:off x="362639" y="3670050"/>
        <a:ext cx="4661927" cy="479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47194-84E8-40BC-A5F5-3F1EB5F2B502}">
      <dsp:nvSpPr>
        <dsp:cNvPr id="0" name=""/>
        <dsp:cNvSpPr/>
      </dsp:nvSpPr>
      <dsp:spPr>
        <a:xfrm>
          <a:off x="0" y="3544812"/>
          <a:ext cx="7012370" cy="11634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/>
            <a:t>Veliki broj algoritama, inačica, implementacija i dodataka čine podržano učenje izrazito velikim i iscrpnim područjem s velikim brojem primjena u stvarnom životu</a:t>
          </a:r>
          <a:endParaRPr lang="en-US" sz="2100" kern="1200"/>
        </a:p>
      </dsp:txBody>
      <dsp:txXfrm>
        <a:off x="0" y="3544812"/>
        <a:ext cx="7012370" cy="1163486"/>
      </dsp:txXfrm>
    </dsp:sp>
    <dsp:sp modelId="{01E54299-42F7-49E4-972F-F606635F2043}">
      <dsp:nvSpPr>
        <dsp:cNvPr id="0" name=""/>
        <dsp:cNvSpPr/>
      </dsp:nvSpPr>
      <dsp:spPr>
        <a:xfrm rot="10800000">
          <a:off x="0" y="1772822"/>
          <a:ext cx="7012370" cy="1789442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/>
            <a:t>Inspiracija u načinima na koje ljudi i ostala živa bića uče iz iskustva pri interakciji s okolinom</a:t>
          </a:r>
          <a:endParaRPr lang="en-US" sz="2100" kern="1200"/>
        </a:p>
      </dsp:txBody>
      <dsp:txXfrm rot="10800000">
        <a:off x="0" y="1772822"/>
        <a:ext cx="7012370" cy="1162726"/>
      </dsp:txXfrm>
    </dsp:sp>
    <dsp:sp modelId="{5CB044FC-04A1-4335-81AE-21B5AD1C9641}">
      <dsp:nvSpPr>
        <dsp:cNvPr id="0" name=""/>
        <dsp:cNvSpPr/>
      </dsp:nvSpPr>
      <dsp:spPr>
        <a:xfrm rot="10800000">
          <a:off x="0" y="832"/>
          <a:ext cx="7012370" cy="1789442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/>
            <a:t>Postignuti rezultati bliski onima </a:t>
          </a:r>
          <a:r>
            <a:rPr lang="hr-HR" sz="2100" i="1" kern="1200"/>
            <a:t>state-of-the-art </a:t>
          </a:r>
          <a:r>
            <a:rPr lang="hr-HR" sz="2100" kern="1200"/>
            <a:t>algoritama i implementacija</a:t>
          </a:r>
          <a:endParaRPr lang="en-US" sz="2100" kern="1200"/>
        </a:p>
      </dsp:txBody>
      <dsp:txXfrm rot="10800000">
        <a:off x="0" y="832"/>
        <a:ext cx="7012370" cy="11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>
            <a:extLst>
              <a:ext uri="{FF2B5EF4-FFF2-40B4-BE49-F238E27FC236}">
                <a16:creationId xmlns:a16="http://schemas.microsoft.com/office/drawing/2014/main" id="{6B101638-8E38-4607-B5D2-221FACEBDF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FA62B4E9-0E4A-4FD2-B234-C4CE3EC50E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7784F-5317-4CC5-A0E2-271627E7C7FA}" type="datetimeFigureOut">
              <a:rPr lang="hr-HR" smtClean="0"/>
              <a:t>5.9.2022.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889206ED-7A3B-4836-A7A4-DD67A02AFF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06194515-B707-4B09-86DE-D80DAFF789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8BCF0-C2A8-4BA8-A27C-764CB15FF81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949257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E4E08-5836-472C-A89B-F5389B8C8B0B}" type="datetimeFigureOut">
              <a:rPr lang="hr-HR" smtClean="0"/>
              <a:t>5.9.2022.</a:t>
            </a:fld>
            <a:endParaRPr lang="hr-HR" dirty="0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 dirty="0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 noProof="0" dirty="0"/>
              <a:t>Uređivanje stilova teksta matrice</a:t>
            </a:r>
            <a:endParaRPr lang="hr-HR" dirty="0"/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15947-AD67-4D88-9DB6-7610A2A790F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684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947-AD67-4D88-9DB6-7610A2A790F4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6539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r-HR" noProof="0"/>
              <a:t>Kliknite da biste uredili stil podnaslova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820933-72C9-4828-8981-1CED9321DB78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utni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Naslov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E32D53-6F21-40CB-B04D-B8977FE2EF6E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8543ECD-7B46-4C47-8C58-E72159F481E3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/>
          <p:cNvSpPr>
            <a:spLocks noChangeAspect="1"/>
          </p:cNvSpPr>
          <p:nvPr/>
        </p:nvSpPr>
        <p:spPr>
          <a:xfrm>
            <a:off x="440286" y="614407"/>
            <a:ext cx="11309338" cy="9400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88316"/>
          </a:xfrm>
        </p:spPr>
        <p:txBody>
          <a:bodyPr rtlCol="0"/>
          <a:lstStyle/>
          <a:p>
            <a:pPr rtl="0"/>
            <a:r>
              <a:rPr lang="hr-HR" noProof="0" dirty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 hasCustomPrompt="1"/>
          </p:nvPr>
        </p:nvSpPr>
        <p:spPr>
          <a:xfrm>
            <a:off x="581192" y="1874520"/>
            <a:ext cx="11029615" cy="3984279"/>
          </a:xfrm>
        </p:spPr>
        <p:txBody>
          <a:bodyPr rtlCol="0"/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2FADFD-29D1-46F3-ABB2-1150FB49E81A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utni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Uređivanje stilova teksta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7AC8110-9A10-4F11-A09C-5B6F7BA082F3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utni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409AE1-C788-49DA-8AAF-5CFE6BE6B873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avokutnik 10"/>
          <p:cNvSpPr>
            <a:spLocks noChangeAspect="1"/>
          </p:cNvSpPr>
          <p:nvPr/>
        </p:nvSpPr>
        <p:spPr>
          <a:xfrm>
            <a:off x="445982" y="606555"/>
            <a:ext cx="11300036" cy="988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Naslov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779102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887219" y="1982889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Uređivanje stilova teksta matrice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 hasCustomPrompt="1"/>
          </p:nvPr>
        </p:nvSpPr>
        <p:spPr>
          <a:xfrm>
            <a:off x="581194" y="2715768"/>
            <a:ext cx="5393100" cy="3145283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84813" y="1985276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Uređivanje stilova teksta matrice</a:t>
            </a:r>
          </a:p>
        </p:txBody>
      </p:sp>
      <p:sp>
        <p:nvSpPr>
          <p:cNvPr id="6" name="Rezervirano mjesto za sadržaj 5"/>
          <p:cNvSpPr>
            <a:spLocks noGrp="1"/>
          </p:cNvSpPr>
          <p:nvPr>
            <p:ph sz="quarter" idx="4" hasCustomPrompt="1"/>
          </p:nvPr>
        </p:nvSpPr>
        <p:spPr>
          <a:xfrm>
            <a:off x="6217709" y="2715768"/>
            <a:ext cx="5393100" cy="3145283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6BB302-8B08-428C-A630-5FC552137BD5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84E48-DDD1-4768-BF0F-3A41C666F9B8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  <p:sp>
        <p:nvSpPr>
          <p:cNvPr id="7" name="Pravokutni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Naslov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AB82B1-EF29-4FD2-B5F6-6AE96DCEBF3D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avokutni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r-HR" noProof="0"/>
              <a:t>Uređivanje stilova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Uređivanje stilova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67BC82B-2E01-44F7-8D0A-62D75F2325A1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liku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Uređivanje stilova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7D1C9-27E5-42B0-B1C7-037324A03B25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r-HR" noProof="0" dirty="0"/>
              <a:t>Uređivanje stilova teksta matrice</a:t>
            </a:r>
          </a:p>
          <a:p>
            <a:pPr lvl="1" rtl="0"/>
            <a:r>
              <a:rPr lang="hr-HR" noProof="0" dirty="0"/>
              <a:t>Druga razina</a:t>
            </a:r>
          </a:p>
          <a:p>
            <a:pPr lvl="2" rtl="0"/>
            <a:r>
              <a:rPr lang="hr-HR" noProof="0" dirty="0"/>
              <a:t>Treća razina</a:t>
            </a:r>
          </a:p>
          <a:p>
            <a:pPr lvl="3" rtl="0"/>
            <a:r>
              <a:rPr lang="hr-HR" noProof="0" dirty="0"/>
              <a:t>Četvrta razina</a:t>
            </a:r>
          </a:p>
          <a:p>
            <a:pPr lvl="4" rtl="0"/>
            <a:r>
              <a:rPr lang="hr-HR" noProof="0" dirty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C0058E2-2ABA-4758-A63B-A5EBFBAAD954}" type="datetime1">
              <a:rPr lang="hr-HR" noProof="0" smtClean="0"/>
              <a:t>5.9.2022.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/>
          </a:p>
        </p:txBody>
      </p:sp>
      <p:sp>
        <p:nvSpPr>
          <p:cNvPr id="9" name="Pravokutni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Pravokutni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Pravokutni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50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2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50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Naslov 1">
            <a:extLst>
              <a:ext uri="{FF2B5EF4-FFF2-40B4-BE49-F238E27FC236}">
                <a16:creationId xmlns:a16="http://schemas.microsoft.com/office/drawing/2014/main" id="{46F2E075-2CAA-4508-ADE9-FCB39B90DFB2}"/>
              </a:ext>
            </a:extLst>
          </p:cNvPr>
          <p:cNvSpPr txBox="1">
            <a:spLocks/>
          </p:cNvSpPr>
          <p:nvPr/>
        </p:nvSpPr>
        <p:spPr>
          <a:xfrm>
            <a:off x="4479874" y="3723272"/>
            <a:ext cx="3227214" cy="5212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hr-HR" sz="2400" cap="none" dirty="0">
                <a:latin typeface="+mn-lt"/>
                <a:cs typeface="Arial" panose="020B0604020202020204" pitchFamily="34" charset="0"/>
              </a:rPr>
              <a:t>Diplomski rad</a:t>
            </a: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21D99D17-B8DC-41E0-B6E2-2FEC0741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983" y="4925787"/>
            <a:ext cx="1475013" cy="1475013"/>
          </a:xfrm>
          <a:prstGeom prst="rect">
            <a:avLst/>
          </a:prstGeom>
        </p:spPr>
      </p:pic>
      <p:pic>
        <p:nvPicPr>
          <p:cNvPr id="11" name="Slika 10" descr="Logo FER">
            <a:extLst>
              <a:ext uri="{FF2B5EF4-FFF2-40B4-BE49-F238E27FC236}">
                <a16:creationId xmlns:a16="http://schemas.microsoft.com/office/drawing/2014/main" id="{38DFEE3A-63A8-4A45-9DEE-2D106E77FE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917" y="594359"/>
            <a:ext cx="3117133" cy="1110611"/>
          </a:xfrm>
          <a:prstGeom prst="rect">
            <a:avLst/>
          </a:prstGeom>
        </p:spPr>
      </p:pic>
      <p:sp>
        <p:nvSpPr>
          <p:cNvPr id="40" name="Podnaslov 2">
            <a:extLst>
              <a:ext uri="{FF2B5EF4-FFF2-40B4-BE49-F238E27FC236}">
                <a16:creationId xmlns:a16="http://schemas.microsoft.com/office/drawing/2014/main" id="{5F0773DD-FF8B-402A-83C9-965B602DA6DB}"/>
              </a:ext>
            </a:extLst>
          </p:cNvPr>
          <p:cNvSpPr txBox="1">
            <a:spLocks/>
          </p:cNvSpPr>
          <p:nvPr/>
        </p:nvSpPr>
        <p:spPr>
          <a:xfrm>
            <a:off x="7945150" y="4699591"/>
            <a:ext cx="3096543" cy="1343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hr-HR" sz="1200" dirty="0"/>
          </a:p>
        </p:txBody>
      </p:sp>
      <p:sp>
        <p:nvSpPr>
          <p:cNvPr id="57" name="Podnaslov 2">
            <a:extLst>
              <a:ext uri="{FF2B5EF4-FFF2-40B4-BE49-F238E27FC236}">
                <a16:creationId xmlns:a16="http://schemas.microsoft.com/office/drawing/2014/main" id="{A20C7824-D320-4CE8-884F-D9B035137D98}"/>
              </a:ext>
            </a:extLst>
          </p:cNvPr>
          <p:cNvSpPr txBox="1">
            <a:spLocks/>
          </p:cNvSpPr>
          <p:nvPr/>
        </p:nvSpPr>
        <p:spPr>
          <a:xfrm>
            <a:off x="7787301" y="5421135"/>
            <a:ext cx="2853619" cy="4843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hr-HR" sz="2400" cap="none" dirty="0"/>
              <a:t>Zagreb, rujan 2022.</a:t>
            </a:r>
          </a:p>
        </p:txBody>
      </p:sp>
      <p:sp>
        <p:nvSpPr>
          <p:cNvPr id="14" name="Podnaslov 2">
            <a:extLst>
              <a:ext uri="{FF2B5EF4-FFF2-40B4-BE49-F238E27FC236}">
                <a16:creationId xmlns:a16="http://schemas.microsoft.com/office/drawing/2014/main" id="{B952BDB2-C80C-4EE3-A8C6-4E657A754865}"/>
              </a:ext>
            </a:extLst>
          </p:cNvPr>
          <p:cNvSpPr txBox="1">
            <a:spLocks/>
          </p:cNvSpPr>
          <p:nvPr/>
        </p:nvSpPr>
        <p:spPr>
          <a:xfrm>
            <a:off x="243633" y="5194800"/>
            <a:ext cx="4710344" cy="936983"/>
          </a:xfrm>
          <a:prstGeom prst="rect">
            <a:avLst/>
          </a:prstGeom>
        </p:spPr>
        <p:txBody>
          <a:bodyPr rtlCol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hr-HR" sz="2400" dirty="0">
                <a:solidFill>
                  <a:schemeClr val="accent2"/>
                </a:solidFill>
              </a:rPr>
              <a:t>Paulo Sanković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hr-HR" sz="2400" dirty="0">
                <a:solidFill>
                  <a:schemeClr val="accent2"/>
                </a:solidFill>
              </a:rPr>
              <a:t>Mentor: </a:t>
            </a:r>
            <a:r>
              <a:rPr lang="hr-HR" sz="2400" i="1" cap="none" dirty="0">
                <a:solidFill>
                  <a:schemeClr val="accent2"/>
                </a:solidFill>
              </a:rPr>
              <a:t>doc. dr. sc. </a:t>
            </a:r>
            <a:r>
              <a:rPr lang="hr-HR" sz="2400" cap="none" dirty="0">
                <a:solidFill>
                  <a:schemeClr val="accent2"/>
                </a:solidFill>
              </a:rPr>
              <a:t>Marko Đurasević</a:t>
            </a:r>
            <a:endParaRPr lang="hr-HR" sz="2400" dirty="0">
              <a:solidFill>
                <a:schemeClr val="accent2"/>
              </a:solidFill>
            </a:endParaRPr>
          </a:p>
        </p:txBody>
      </p:sp>
      <p:sp>
        <p:nvSpPr>
          <p:cNvPr id="15" name="Naslov 1">
            <a:extLst>
              <a:ext uri="{FF2B5EF4-FFF2-40B4-BE49-F238E27FC236}">
                <a16:creationId xmlns:a16="http://schemas.microsoft.com/office/drawing/2014/main" id="{46A11CD7-C47F-4B60-9F6F-F505873A5166}"/>
              </a:ext>
            </a:extLst>
          </p:cNvPr>
          <p:cNvSpPr txBox="1">
            <a:spLocks/>
          </p:cNvSpPr>
          <p:nvPr/>
        </p:nvSpPr>
        <p:spPr>
          <a:xfrm>
            <a:off x="596707" y="2267001"/>
            <a:ext cx="10993549" cy="129628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hr-HR" sz="4000" cap="none" dirty="0">
                <a:solidFill>
                  <a:schemeClr val="accent1"/>
                </a:solidFill>
              </a:rPr>
              <a:t>Automatizirani razvoj agenata</a:t>
            </a:r>
          </a:p>
          <a:p>
            <a:pPr algn="ctr">
              <a:lnSpc>
                <a:spcPct val="90000"/>
              </a:lnSpc>
            </a:pPr>
            <a:r>
              <a:rPr lang="hr-HR" sz="4000" cap="none" dirty="0">
                <a:solidFill>
                  <a:schemeClr val="accent1"/>
                </a:solidFill>
              </a:rPr>
              <a:t>za različita okruženja</a:t>
            </a:r>
          </a:p>
        </p:txBody>
      </p:sp>
    </p:spTree>
    <p:extLst>
      <p:ext uri="{BB962C8B-B14F-4D97-AF65-F5344CB8AC3E}">
        <p14:creationId xmlns:p14="http://schemas.microsoft.com/office/powerpoint/2010/main" val="1953315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98A35-CAED-AB3F-66BC-3213E379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pPr algn="ctr"/>
            <a:r>
              <a:rPr lang="hr-HR"/>
              <a:t>Akter-kritičar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A15C-CAD7-B557-AB97-1C09DFD89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hr-HR">
                <a:solidFill>
                  <a:schemeClr val="bg1"/>
                </a:solidFill>
              </a:rPr>
              <a:t>Aproksimacija funkcije politike i funkcije vrijednosti</a:t>
            </a:r>
          </a:p>
          <a:p>
            <a:r>
              <a:rPr lang="hr-HR">
                <a:solidFill>
                  <a:schemeClr val="bg1"/>
                </a:solidFill>
              </a:rPr>
              <a:t>Akter – uči parametriziranu politiku</a:t>
            </a:r>
          </a:p>
          <a:p>
            <a:r>
              <a:rPr lang="hr-HR">
                <a:solidFill>
                  <a:schemeClr val="bg1"/>
                </a:solidFill>
              </a:rPr>
              <a:t>Kritičar – procjenjuje funkciju vrijednosti</a:t>
            </a:r>
          </a:p>
          <a:p>
            <a:r>
              <a:rPr lang="hr-HR">
                <a:solidFill>
                  <a:schemeClr val="bg1"/>
                </a:solidFill>
              </a:rPr>
              <a:t>Algoritam s uključenom politikom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8F474-D155-81ED-F7BA-167FD5C8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05" y="1903033"/>
            <a:ext cx="3078092" cy="30519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D2A3D-03AF-D100-1F24-B2DA26AC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 smtClean="0"/>
              <a:pPr rtl="0">
                <a:spcAft>
                  <a:spcPts val="600"/>
                </a:spcAft>
              </a:pPr>
              <a:t>10</a:t>
            </a:fld>
            <a:endParaRPr lang="hr-HR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3B6D14-6E28-B826-D996-33C4F8744FB5}"/>
              </a:ext>
            </a:extLst>
          </p:cNvPr>
          <p:cNvSpPr txBox="1">
            <a:spLocks/>
          </p:cNvSpPr>
          <p:nvPr/>
        </p:nvSpPr>
        <p:spPr>
          <a:xfrm>
            <a:off x="8163628" y="1216284"/>
            <a:ext cx="349979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r-HR" dirty="0" err="1">
                <a:solidFill>
                  <a:schemeClr val="accent1"/>
                </a:solidFill>
              </a:rPr>
              <a:t>Prednosni</a:t>
            </a:r>
            <a:r>
              <a:rPr lang="hr-HR" dirty="0">
                <a:solidFill>
                  <a:schemeClr val="accent1"/>
                </a:solidFill>
              </a:rPr>
              <a:t> Akter-kritičar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B7E97F-71AA-A41D-FDC0-79DD2CBBC79A}"/>
              </a:ext>
            </a:extLst>
          </p:cNvPr>
          <p:cNvSpPr txBox="1">
            <a:spLocks/>
          </p:cNvSpPr>
          <p:nvPr/>
        </p:nvSpPr>
        <p:spPr>
          <a:xfrm>
            <a:off x="8163628" y="2444064"/>
            <a:ext cx="3824552" cy="1983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Procjena trenutne akcije korištenjem funkcije prednosti </a:t>
            </a:r>
          </a:p>
          <a:p>
            <a:r>
              <a:rPr lang="hr-HR" dirty="0"/>
              <a:t>Funkcija prednosti - koliko je određena akcija bolja od one koja prati politiku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4BBC82-91C6-AAC8-795E-F9012CB8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517" y="4627916"/>
            <a:ext cx="39243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5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12BD29-8089-C80F-E2C3-400CC8CA9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69" b="1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3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74724-714C-F37A-9FA1-86B676AD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849553"/>
          </a:xfrm>
        </p:spPr>
        <p:txBody>
          <a:bodyPr>
            <a:normAutofit/>
          </a:bodyPr>
          <a:lstStyle/>
          <a:p>
            <a:pPr algn="ctr"/>
            <a:r>
              <a:rPr lang="hr-HR" cap="none" dirty="0" err="1"/>
              <a:t>OpenAI</a:t>
            </a:r>
            <a:r>
              <a:rPr lang="hr-HR" cap="none" dirty="0"/>
              <a:t> </a:t>
            </a:r>
            <a:r>
              <a:rPr lang="hr-HR" cap="none" dirty="0" err="1"/>
              <a:t>Gym</a:t>
            </a:r>
            <a:endParaRPr lang="hr-H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ABB70-A737-5EB4-2ED5-7291D1A45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hr-HR" i="1" dirty="0">
                <a:solidFill>
                  <a:schemeClr val="bg1"/>
                </a:solidFill>
              </a:rPr>
              <a:t>Python </a:t>
            </a:r>
            <a:r>
              <a:rPr lang="hr-HR" dirty="0">
                <a:solidFill>
                  <a:schemeClr val="bg1"/>
                </a:solidFill>
              </a:rPr>
              <a:t>biblioteka otvorenog koda</a:t>
            </a:r>
          </a:p>
          <a:p>
            <a:r>
              <a:rPr lang="hr-HR" dirty="0">
                <a:solidFill>
                  <a:schemeClr val="bg1"/>
                </a:solidFill>
              </a:rPr>
              <a:t>Razvijanje i usporedba agenata u odabranim okolinama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Početno stanje se nasumično generira iz distribucije</a:t>
            </a:r>
          </a:p>
          <a:p>
            <a:r>
              <a:rPr lang="hr-HR" dirty="0">
                <a:solidFill>
                  <a:schemeClr val="bg1"/>
                </a:solidFill>
              </a:rPr>
              <a:t>Interakcija do terminalnog stanja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8147036-38FB-29D5-FCF5-CD2ED8E3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2" y="1459154"/>
            <a:ext cx="6489819" cy="39603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C6CF4-D8D6-4890-F077-6EC1B599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 smtClean="0"/>
              <a:pPr rtl="0">
                <a:spcAft>
                  <a:spcPts val="600"/>
                </a:spcAft>
              </a:pPr>
              <a:t>12</a:t>
            </a:fld>
            <a:endParaRPr lang="hr-HR" noProof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D3B526-3611-FCF8-7239-B125261E23A3}"/>
              </a:ext>
            </a:extLst>
          </p:cNvPr>
          <p:cNvSpPr/>
          <p:nvPr/>
        </p:nvSpPr>
        <p:spPr>
          <a:xfrm>
            <a:off x="9077093" y="886863"/>
            <a:ext cx="1984917" cy="4802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9" name="Graphic 8" descr="Play with solid fill">
            <a:extLst>
              <a:ext uri="{FF2B5EF4-FFF2-40B4-BE49-F238E27FC236}">
                <a16:creationId xmlns:a16="http://schemas.microsoft.com/office/drawing/2014/main" id="{554E2457-684E-2197-70F9-AC1EF7DAC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2320" y="920317"/>
            <a:ext cx="447388" cy="447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1DB1F-5680-4797-05B3-3DB10FCF7631}"/>
              </a:ext>
            </a:extLst>
          </p:cNvPr>
          <p:cNvSpPr txBox="1"/>
          <p:nvPr/>
        </p:nvSpPr>
        <p:spPr>
          <a:xfrm>
            <a:off x="9210911" y="953769"/>
            <a:ext cx="156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/>
              <a:t>Run</a:t>
            </a:r>
            <a:r>
              <a:rPr lang="hr-HR" dirty="0"/>
              <a:t> program</a:t>
            </a: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90F09C-C475-69DD-3220-85300D98C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931" y="1515293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B0EC6-EAAA-C96E-EF14-E0E449A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723898"/>
            <a:ext cx="3054091" cy="1049451"/>
          </a:xfrm>
        </p:spPr>
        <p:txBody>
          <a:bodyPr anchor="ctr">
            <a:normAutofit/>
          </a:bodyPr>
          <a:lstStyle/>
          <a:p>
            <a:pPr algn="ctr"/>
            <a:r>
              <a:rPr lang="hr-HR" cap="none">
                <a:solidFill>
                  <a:schemeClr val="accent1"/>
                </a:solidFill>
              </a:rPr>
              <a:t>STRUKTURA</a:t>
            </a:r>
            <a:endParaRPr lang="hr-HR" cap="none" dirty="0">
              <a:solidFill>
                <a:schemeClr val="accent1"/>
              </a:solidFill>
            </a:endParaRPr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18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CD581-B4C9-5E71-901A-D90E920B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426" y="5956137"/>
            <a:ext cx="673300" cy="365125"/>
          </a:xfrm>
        </p:spPr>
        <p:txBody>
          <a:bodyPr>
            <a:normAutofit/>
          </a:bodyPr>
          <a:lstStyle/>
          <a:p>
            <a:pPr algn="l" rtl="0">
              <a:spcAft>
                <a:spcPts val="600"/>
              </a:spcAft>
            </a:pPr>
            <a:fld id="{D57F1E4F-1CFF-5643-939E-217C01CDF565}" type="slidenum">
              <a:rPr lang="hr-HR" noProof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pPr algn="l" rtl="0">
                <a:spcAft>
                  <a:spcPts val="600"/>
                </a:spcAft>
              </a:pPr>
              <a:t>13</a:t>
            </a:fld>
            <a:endParaRPr lang="hr-HR" noProof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F59E9E2-7944-0E67-CCCB-50CC9295F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683914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71B7C64-109D-BE06-EF75-6B182E5C5A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76" y="2052693"/>
            <a:ext cx="2582878" cy="36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55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77E36-D053-9E70-5A69-E8975FFA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1659051"/>
          </a:xfrm>
        </p:spPr>
        <p:txBody>
          <a:bodyPr anchor="ctr">
            <a:normAutofit/>
          </a:bodyPr>
          <a:lstStyle/>
          <a:p>
            <a:pPr algn="ctr"/>
            <a:r>
              <a:rPr lang="hr-HR" dirty="0">
                <a:solidFill>
                  <a:srgbClr val="FFFEFF"/>
                </a:solidFill>
              </a:rPr>
              <a:t>Determinizam atari okruženja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15BF3-F3C2-9B77-3C47-95355BD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>
                <a:solidFill>
                  <a:schemeClr val="accent1">
                    <a:lumMod val="75000"/>
                    <a:lumOff val="25000"/>
                  </a:schemeClr>
                </a:solidFill>
              </a:rPr>
              <a:pPr rtl="0">
                <a:spcAft>
                  <a:spcPts val="600"/>
                </a:spcAft>
              </a:pPr>
              <a:t>14</a:t>
            </a:fld>
            <a:endParaRPr lang="hr-HR" noProof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44D237D-84B4-F15D-0132-0F3D15778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965854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672E39-D927-2476-69A5-81C0668B776C}"/>
              </a:ext>
            </a:extLst>
          </p:cNvPr>
          <p:cNvSpPr txBox="1">
            <a:spLocks/>
          </p:cNvSpPr>
          <p:nvPr/>
        </p:nvSpPr>
        <p:spPr>
          <a:xfrm>
            <a:off x="8201026" y="1965252"/>
            <a:ext cx="3409782" cy="4036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solidFill>
                  <a:schemeClr val="bg1"/>
                </a:solidFill>
              </a:rPr>
              <a:t>Originalna Atari 2600 konzola nije imala izvor entropije za generiranje </a:t>
            </a:r>
            <a:r>
              <a:rPr lang="hr-HR" dirty="0" err="1">
                <a:solidFill>
                  <a:schemeClr val="bg1"/>
                </a:solidFill>
              </a:rPr>
              <a:t>pseudoslučajnih</a:t>
            </a:r>
            <a:r>
              <a:rPr lang="hr-HR" dirty="0">
                <a:solidFill>
                  <a:schemeClr val="bg1"/>
                </a:solidFill>
              </a:rPr>
              <a:t> brojeva</a:t>
            </a:r>
          </a:p>
          <a:p>
            <a:r>
              <a:rPr lang="hr-HR" dirty="0">
                <a:solidFill>
                  <a:schemeClr val="bg1"/>
                </a:solidFill>
              </a:rPr>
              <a:t>Okruženja u potpunosti deterministička</a:t>
            </a:r>
          </a:p>
        </p:txBody>
      </p:sp>
    </p:spTree>
    <p:extLst>
      <p:ext uri="{BB962C8B-B14F-4D97-AF65-F5344CB8AC3E}">
        <p14:creationId xmlns:p14="http://schemas.microsoft.com/office/powerpoint/2010/main" val="3408444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F63FFF83-2241-469F-85CB-784EE709D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0"/>
            <a:ext cx="12188952" cy="6858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B1ACEF87-056E-4E77-899B-9E9A04E9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22054"/>
            <a:ext cx="6096000" cy="4235946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834E7-48A7-7B53-51D1-9D110F9D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2" y="3066983"/>
            <a:ext cx="5139775" cy="897047"/>
          </a:xfrm>
        </p:spPr>
        <p:txBody>
          <a:bodyPr anchor="ctr">
            <a:normAutofit/>
          </a:bodyPr>
          <a:lstStyle/>
          <a:p>
            <a:r>
              <a:rPr lang="hr-HR" cap="none" dirty="0">
                <a:solidFill>
                  <a:srgbClr val="FFFFFF"/>
                </a:solidFill>
              </a:rPr>
              <a:t>Okruženje </a:t>
            </a:r>
            <a:r>
              <a:rPr lang="hr-HR" cap="none" dirty="0" err="1">
                <a:solidFill>
                  <a:srgbClr val="FFFFFF"/>
                </a:solidFill>
              </a:rPr>
              <a:t>CartPole</a:t>
            </a:r>
            <a:endParaRPr lang="hr-HR" cap="none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1835-D090-E071-AAD2-F1826AC9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77" y="482601"/>
            <a:ext cx="3390087" cy="15255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1755-992B-7DBC-E069-6C67323E3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102059"/>
            <a:ext cx="5147354" cy="2273340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Fizikalni problem održavanja ravnoteže</a:t>
            </a:r>
          </a:p>
          <a:p>
            <a:r>
              <a:rPr lang="hr-HR" dirty="0">
                <a:solidFill>
                  <a:srgbClr val="FFFFFF"/>
                </a:solidFill>
              </a:rPr>
              <a:t>Cilj održavati ravnotežu stupa primjenom sile i pomicanjem kolica u lijevom / desnom smjeru</a:t>
            </a:r>
          </a:p>
          <a:p>
            <a:endParaRPr lang="hr-HR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F9F1-F422-AC74-B9BF-194CF572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59686" y="6259742"/>
            <a:ext cx="544874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 smtClean="0"/>
              <a:pPr rtl="0">
                <a:spcAft>
                  <a:spcPts val="600"/>
                </a:spcAft>
              </a:pPr>
              <a:t>15</a:t>
            </a:fld>
            <a:endParaRPr lang="hr-HR" noProof="0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DD0C6C3A-73B1-4E33-AD0D-8BCD35B7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-460"/>
            <a:ext cx="9144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F75BF-CD6F-3EA3-D684-4AF54DBB1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452" y="381509"/>
            <a:ext cx="5400719" cy="1795739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303022F3-BFF5-4104-AE9A-399949DAF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560620"/>
            <a:ext cx="12188952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DDF93C-8337-CD61-3D13-C6398A024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52" y="3066983"/>
            <a:ext cx="5361095" cy="33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9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DFAEE973-9BA8-47FC-978E-9052735A5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0"/>
            <a:ext cx="12188952" cy="6858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B1ACEF87-056E-4E77-899B-9E9A04E9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096000" cy="3474720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1AF3E-DB14-0EBC-7F42-CA99F41A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708142"/>
            <a:ext cx="5139775" cy="829048"/>
          </a:xfrm>
        </p:spPr>
        <p:txBody>
          <a:bodyPr anchor="ctr">
            <a:normAutofit/>
          </a:bodyPr>
          <a:lstStyle/>
          <a:p>
            <a:r>
              <a:rPr lang="hr-HR" cap="none">
                <a:solidFill>
                  <a:srgbClr val="FFFFFF"/>
                </a:solidFill>
              </a:rPr>
              <a:t>Okruženje Breakout</a:t>
            </a: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52A0D45E-0EDC-74E0-2A3E-1A1C01B1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8" y="733704"/>
            <a:ext cx="4916918" cy="19913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7616-4978-CF2E-99EC-5F1337F8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624173"/>
            <a:ext cx="5147354" cy="1751226"/>
          </a:xfrm>
        </p:spPr>
        <p:txBody>
          <a:bodyPr>
            <a:normAutofit/>
          </a:bodyPr>
          <a:lstStyle/>
          <a:p>
            <a:r>
              <a:rPr lang="hr-HR">
                <a:solidFill>
                  <a:srgbClr val="FFFFFF"/>
                </a:solidFill>
              </a:rPr>
              <a:t>Cilj sakupiti što više bodova pomičući platformu i održavajući lopticu na ekranu</a:t>
            </a:r>
          </a:p>
          <a:p>
            <a:r>
              <a:rPr lang="hr-HR">
                <a:solidFill>
                  <a:srgbClr val="FFFFFF"/>
                </a:solidFill>
              </a:rPr>
              <a:t>Igra završava kada igrač potroši 5 života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96878-152A-04A9-F3EB-BF1DD36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59686" y="6259742"/>
            <a:ext cx="544874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 smtClean="0"/>
              <a:pPr rtl="0">
                <a:spcAft>
                  <a:spcPts val="600"/>
                </a:spcAft>
              </a:pPr>
              <a:t>16</a:t>
            </a:fld>
            <a:endParaRPr lang="hr-HR" noProof="0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DD0C6C3A-73B1-4E33-AD0D-8BCD35B7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-460"/>
            <a:ext cx="9144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30C2C8E-4B7D-F8E7-F413-10155142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998" y="321733"/>
            <a:ext cx="3341624" cy="27340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3022F3-BFF5-4104-AE9A-399949DAF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383280"/>
            <a:ext cx="12188952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F51BCA4-640F-AB9C-40B3-C4498982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51" y="4649094"/>
            <a:ext cx="5404104" cy="10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6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71AE93-72B2-4545-989F-4B08DCD78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0F13F-C83B-4678-ABCC-5F6FB1D38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D7DBF-FF95-414A-E3C3-159B2716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1543955"/>
          </a:xfrm>
        </p:spPr>
        <p:txBody>
          <a:bodyPr anchor="ctr">
            <a:normAutofit/>
          </a:bodyPr>
          <a:lstStyle/>
          <a:p>
            <a:pPr algn="ctr"/>
            <a:r>
              <a:rPr lang="hr-HR" cap="none" dirty="0" err="1"/>
              <a:t>Stable</a:t>
            </a:r>
            <a:r>
              <a:rPr lang="hr-HR" cap="none" dirty="0"/>
              <a:t> Baselines3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074ED4-9DB5-4D14-BDCF-BD7D0C145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FF616-1F75-49FC-861B-7B794054A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84B385-16B6-44A9-9A47-1C765B376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021C-C7DF-F187-AD1E-AE173AB6E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3678303"/>
          </a:xfrm>
        </p:spPr>
        <p:txBody>
          <a:bodyPr>
            <a:normAutofit/>
          </a:bodyPr>
          <a:lstStyle/>
          <a:p>
            <a:r>
              <a:rPr lang="hr-HR" dirty="0"/>
              <a:t>Skup implementacija algoritama podržanog učenja</a:t>
            </a:r>
          </a:p>
          <a:p>
            <a:r>
              <a:rPr lang="hr-HR" dirty="0"/>
              <a:t>Korištenje </a:t>
            </a:r>
            <a:r>
              <a:rPr lang="hr-HR" i="1" dirty="0" err="1"/>
              <a:t>PyTorch</a:t>
            </a:r>
            <a:r>
              <a:rPr lang="hr-HR" dirty="0"/>
              <a:t> biblioteke</a:t>
            </a:r>
          </a:p>
          <a:p>
            <a:r>
              <a:rPr lang="hr-HR" dirty="0"/>
              <a:t>Dobra dokumentacija, jednostavnost, 95% koda pokriveno testovima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F4696-361A-15C5-5595-1137ECCC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579" y="4493643"/>
            <a:ext cx="7183597" cy="14008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357F8-628D-7CDE-3B45-946EA3DC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 smtClean="0"/>
              <a:pPr rtl="0">
                <a:spcAft>
                  <a:spcPts val="600"/>
                </a:spcAft>
              </a:pPr>
              <a:t>17</a:t>
            </a:fld>
            <a:endParaRPr lang="hr-HR" noProof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4624800-6738-91E0-A0D2-2A7485ADA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32" y="3429000"/>
            <a:ext cx="2933701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39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CC2B463-6BD5-411E-A3CA-67A9FE003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3E6F24-3E64-4893-9F13-7BEE01C8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7DF1F-25B0-C449-6A0B-085D9CB1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085869"/>
          </a:xfrm>
        </p:spPr>
        <p:txBody>
          <a:bodyPr>
            <a:normAutofit/>
          </a:bodyPr>
          <a:lstStyle/>
          <a:p>
            <a:r>
              <a:rPr lang="hr-HR">
                <a:solidFill>
                  <a:srgbClr val="FFFFFF"/>
                </a:solidFill>
              </a:rPr>
              <a:t>implementacija</a:t>
            </a:r>
          </a:p>
        </p:txBody>
      </p:sp>
      <p:pic>
        <p:nvPicPr>
          <p:cNvPr id="8" name="Grafika 6" descr="Robot outline">
            <a:extLst>
              <a:ext uri="{FF2B5EF4-FFF2-40B4-BE49-F238E27FC236}">
                <a16:creationId xmlns:a16="http://schemas.microsoft.com/office/drawing/2014/main" id="{17D95276-91B4-78CF-9A2A-AE1F5DCC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149" y="3082315"/>
            <a:ext cx="2716911" cy="2716911"/>
          </a:xfrm>
          <a:prstGeom prst="rect">
            <a:avLst/>
          </a:prstGeom>
        </p:spPr>
      </p:pic>
      <p:sp>
        <p:nvSpPr>
          <p:cNvPr id="10" name="Oblačić za misli: oblak 8">
            <a:extLst>
              <a:ext uri="{FF2B5EF4-FFF2-40B4-BE49-F238E27FC236}">
                <a16:creationId xmlns:a16="http://schemas.microsoft.com/office/drawing/2014/main" id="{D91401E8-BE67-B4F7-1C37-755EA257F8A1}"/>
              </a:ext>
            </a:extLst>
          </p:cNvPr>
          <p:cNvSpPr/>
          <p:nvPr/>
        </p:nvSpPr>
        <p:spPr>
          <a:xfrm>
            <a:off x="1708513" y="1741282"/>
            <a:ext cx="2091806" cy="1131467"/>
          </a:xfrm>
          <a:prstGeom prst="cloud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22" name="Graphic 21" descr="Lightbulb and gear with solid fill">
            <a:extLst>
              <a:ext uri="{FF2B5EF4-FFF2-40B4-BE49-F238E27FC236}">
                <a16:creationId xmlns:a16="http://schemas.microsoft.com/office/drawing/2014/main" id="{22AF52AE-C0FA-FBE2-E647-E509349EB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5452" y="1899510"/>
            <a:ext cx="746712" cy="7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07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DCDDF-C1E5-59A4-80F6-324500BC9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8"/>
            <a:ext cx="3054091" cy="1337484"/>
          </a:xfrm>
        </p:spPr>
        <p:txBody>
          <a:bodyPr anchor="ctr">
            <a:normAutofit/>
          </a:bodyPr>
          <a:lstStyle/>
          <a:p>
            <a:pPr algn="ctr"/>
            <a:r>
              <a:rPr lang="hr-HR" dirty="0">
                <a:solidFill>
                  <a:srgbClr val="FFFEFF"/>
                </a:solidFill>
              </a:rPr>
              <a:t>Omotači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06654-8645-B4D2-DBAD-EF3916AB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>
                <a:solidFill>
                  <a:schemeClr val="accent1">
                    <a:lumMod val="75000"/>
                    <a:lumOff val="25000"/>
                  </a:schemeClr>
                </a:solidFill>
              </a:rPr>
              <a:pPr rtl="0">
                <a:spcAft>
                  <a:spcPts val="600"/>
                </a:spcAft>
              </a:pPr>
              <a:t>19</a:t>
            </a:fld>
            <a:endParaRPr lang="hr-HR" noProof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B32C610-4DA0-F670-93DB-D29B1F1ED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44730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98106A9-2336-39EE-8980-C56EF9673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643" y="3615950"/>
            <a:ext cx="3203231" cy="17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479BA-F8AE-5235-629F-D88432AC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77" y="702156"/>
            <a:ext cx="3707477" cy="1013800"/>
          </a:xfrm>
        </p:spPr>
        <p:txBody>
          <a:bodyPr>
            <a:normAutofit/>
          </a:bodyPr>
          <a:lstStyle/>
          <a:p>
            <a:pPr algn="ctr"/>
            <a:r>
              <a:rPr lang="hr-HR" dirty="0"/>
              <a:t>Podržano učenje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B2CCF45-CCB5-AC0C-0BFC-E56A33D26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Bavi se optimizacijom ponašanja agenta koji u interakciji s okolinom izvršava akcije na temelju povratnih informacija okoline</a:t>
            </a:r>
          </a:p>
          <a:p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Povratna informacija okoline u obliku nagrade / kazne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5045BE-FF68-3291-757D-B0808EEC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0566" y="1111641"/>
            <a:ext cx="4811730" cy="465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E0256-5748-FFEC-1F05-2294A183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 smtClean="0"/>
              <a:pPr rtl="0">
                <a:spcAft>
                  <a:spcPts val="600"/>
                </a:spcAft>
              </a:pPr>
              <a:t>2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2057142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E2EA-2121-A639-9758-003FF30E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agenata </a:t>
            </a:r>
            <a:r>
              <a:rPr lang="hr-HR" dirty="0" err="1"/>
              <a:t>cartpole</a:t>
            </a:r>
            <a:r>
              <a:rPr lang="hr-HR" dirty="0"/>
              <a:t> okoline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CB095-25F6-28D9-AAFD-96A11B66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hr-HR" noProof="0" smtClean="0"/>
              <a:pPr rtl="0"/>
              <a:t>20</a:t>
            </a:fld>
            <a:endParaRPr lang="hr-HR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12453E-E311-32B8-2964-F2DA633D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02" y="1730279"/>
            <a:ext cx="3666643" cy="2278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55B265-B75A-D0B5-4223-F6E4597B3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600" y="4532836"/>
            <a:ext cx="6263613" cy="1788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445DF8-75C8-30A3-DE6B-828737642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880" y="1692088"/>
            <a:ext cx="3706825" cy="2354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8B6B6D-5103-7669-342E-153E5731A72A}"/>
              </a:ext>
            </a:extLst>
          </p:cNvPr>
          <p:cNvSpPr txBox="1"/>
          <p:nvPr/>
        </p:nvSpPr>
        <p:spPr>
          <a:xfrm>
            <a:off x="1551902" y="3923697"/>
            <a:ext cx="385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Kumulativna nagrada po broju iteracija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6E6E5-6ECC-C1D4-3089-F7824155644D}"/>
              </a:ext>
            </a:extLst>
          </p:cNvPr>
          <p:cNvSpPr txBox="1"/>
          <p:nvPr/>
        </p:nvSpPr>
        <p:spPr>
          <a:xfrm>
            <a:off x="5988407" y="3923697"/>
            <a:ext cx="529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Prosječna vrijednost funkcije gubitka po  broju iteracija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AF22F-A5FD-F925-0FE2-A93301A5714D}"/>
              </a:ext>
            </a:extLst>
          </p:cNvPr>
          <p:cNvSpPr txBox="1"/>
          <p:nvPr/>
        </p:nvSpPr>
        <p:spPr>
          <a:xfrm>
            <a:off x="3015672" y="6301781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800" b="0" i="0" u="none" strike="noStrike" baseline="0" dirty="0">
                <a:latin typeface="NimbusRomNo9L-Regu"/>
              </a:rPr>
              <a:t>Statistike agenata pri najve</a:t>
            </a:r>
            <a:r>
              <a:rPr lang="hr-HR" dirty="0">
                <a:latin typeface="NimbusRomNo9L-Regu"/>
              </a:rPr>
              <a:t>ć</a:t>
            </a:r>
            <a:r>
              <a:rPr lang="hr-HR" sz="1800" b="0" i="0" u="none" strike="noStrike" baseline="0" dirty="0">
                <a:latin typeface="NimbusRomNo9L-Regu"/>
              </a:rPr>
              <a:t>oj vrijednosti kumulativne nagrade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32802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B8086-1EA3-B1C7-D56E-EF929530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hr-HR" noProof="0" smtClean="0"/>
              <a:pPr rtl="0"/>
              <a:t>21</a:t>
            </a:fld>
            <a:endParaRPr lang="hr-H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40AA6-B8BD-59D3-D281-38496D24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52" y="1076079"/>
            <a:ext cx="3666643" cy="22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03FD4-5599-68D5-817B-58AA2C29424D}"/>
              </a:ext>
            </a:extLst>
          </p:cNvPr>
          <p:cNvSpPr txBox="1"/>
          <p:nvPr/>
        </p:nvSpPr>
        <p:spPr>
          <a:xfrm>
            <a:off x="4568444" y="3377323"/>
            <a:ext cx="348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/>
              <a:t>Kumulativna nagrada po broju iteracija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36F576C-E2FB-3ED3-A73B-BBEE51316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8" y="3693814"/>
            <a:ext cx="3800475" cy="2533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CEBEE-484E-D9B7-8519-B9D11F58F8C4}"/>
              </a:ext>
            </a:extLst>
          </p:cNvPr>
          <p:cNvSpPr txBox="1"/>
          <p:nvPr/>
        </p:nvSpPr>
        <p:spPr>
          <a:xfrm>
            <a:off x="1511959" y="5865480"/>
            <a:ext cx="16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/>
              <a:t>Duboko Q učenje</a:t>
            </a:r>
          </a:p>
        </p:txBody>
      </p:sp>
      <p:pic>
        <p:nvPicPr>
          <p:cNvPr id="9" name="Picture 8" descr="A picture containing text, light, traffic&#10;&#10;Description automatically generated">
            <a:extLst>
              <a:ext uri="{FF2B5EF4-FFF2-40B4-BE49-F238E27FC236}">
                <a16:creationId xmlns:a16="http://schemas.microsoft.com/office/drawing/2014/main" id="{50BC8DD1-5ACA-64A5-A93C-C89E3303F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967" y="3759149"/>
            <a:ext cx="3667328" cy="2444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47563-E205-59E3-E4F0-8901575C5B65}"/>
              </a:ext>
            </a:extLst>
          </p:cNvPr>
          <p:cNvSpPr txBox="1"/>
          <p:nvPr/>
        </p:nvSpPr>
        <p:spPr>
          <a:xfrm>
            <a:off x="4796012" y="5865480"/>
            <a:ext cx="2631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/>
              <a:t>Dvostruko duboko Q učenje</a:t>
            </a:r>
          </a:p>
        </p:txBody>
      </p:sp>
      <p:pic>
        <p:nvPicPr>
          <p:cNvPr id="12" name="Picture 11" descr="A picture containing text, light, traffic&#10;&#10;Description automatically generated">
            <a:extLst>
              <a:ext uri="{FF2B5EF4-FFF2-40B4-BE49-F238E27FC236}">
                <a16:creationId xmlns:a16="http://schemas.microsoft.com/office/drawing/2014/main" id="{C433B19F-438D-4E0C-824A-2390E14C2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375" y="3761910"/>
            <a:ext cx="3667328" cy="24448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FA2290-0EBD-44A6-3834-3862CEEFF980}"/>
              </a:ext>
            </a:extLst>
          </p:cNvPr>
          <p:cNvSpPr txBox="1"/>
          <p:nvPr/>
        </p:nvSpPr>
        <p:spPr>
          <a:xfrm>
            <a:off x="8824163" y="5865480"/>
            <a:ext cx="213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 err="1"/>
              <a:t>Prednosni</a:t>
            </a:r>
            <a:r>
              <a:rPr lang="hr-HR" sz="1600" dirty="0"/>
              <a:t> akter-kritičar</a:t>
            </a:r>
          </a:p>
        </p:txBody>
      </p:sp>
    </p:spTree>
    <p:extLst>
      <p:ext uri="{BB962C8B-B14F-4D97-AF65-F5344CB8AC3E}">
        <p14:creationId xmlns:p14="http://schemas.microsoft.com/office/powerpoint/2010/main" val="3634512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A5E4-EAD7-6942-493B-B0257EA0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agenata </a:t>
            </a:r>
            <a:r>
              <a:rPr lang="hr-HR" dirty="0" err="1"/>
              <a:t>breakout</a:t>
            </a:r>
            <a:r>
              <a:rPr lang="hr-HR" dirty="0"/>
              <a:t> okoline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30545-8E16-EA5A-D133-2213F480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hr-HR" noProof="0" smtClean="0"/>
              <a:pPr rtl="0"/>
              <a:t>22</a:t>
            </a:fld>
            <a:endParaRPr lang="hr-H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1E474-A0F1-CE10-6C1F-D62A75C5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99" y="1686358"/>
            <a:ext cx="4035438" cy="2469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A97A4C-012C-A76B-E696-5606069E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1698036"/>
            <a:ext cx="3902397" cy="2432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E5F784-43FA-8C96-0817-9B9091745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728" y="4682733"/>
            <a:ext cx="7287642" cy="1638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4730B7-D830-2D3F-18D7-FCFE3E445057}"/>
              </a:ext>
            </a:extLst>
          </p:cNvPr>
          <p:cNvSpPr txBox="1"/>
          <p:nvPr/>
        </p:nvSpPr>
        <p:spPr>
          <a:xfrm>
            <a:off x="1826922" y="4119323"/>
            <a:ext cx="416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Prosječna duljina života agenta po epizodi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B5882-845D-A300-87E1-8D5DBA00574C}"/>
              </a:ext>
            </a:extLst>
          </p:cNvPr>
          <p:cNvSpPr txBox="1"/>
          <p:nvPr/>
        </p:nvSpPr>
        <p:spPr>
          <a:xfrm>
            <a:off x="6639339" y="4119323"/>
            <a:ext cx="508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Prosječna vrijednost skalirane nagrade po epizodi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0C81E-B3D1-87CD-4AF9-33F168304975}"/>
              </a:ext>
            </a:extLst>
          </p:cNvPr>
          <p:cNvSpPr txBox="1"/>
          <p:nvPr/>
        </p:nvSpPr>
        <p:spPr>
          <a:xfrm>
            <a:off x="3092584" y="6310090"/>
            <a:ext cx="640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800" b="0" i="0" u="none" strike="noStrike" baseline="0" dirty="0">
                <a:latin typeface="NimbusRomNo9L-Regu"/>
              </a:rPr>
              <a:t>Statistike agenata pri najve</a:t>
            </a:r>
            <a:r>
              <a:rPr lang="hr-HR" dirty="0">
                <a:latin typeface="NimbusRomNo9L-Regu"/>
              </a:rPr>
              <a:t>ć</a:t>
            </a:r>
            <a:r>
              <a:rPr lang="hr-HR" sz="1800" b="0" i="0" u="none" strike="noStrike" baseline="0" dirty="0">
                <a:latin typeface="NimbusRomNo9L-Regu"/>
              </a:rPr>
              <a:t>oj vrijednosti prosječne duljine života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1380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1F6B00-30FF-455F-8A86-682BDAB0E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1E8E6-AA1F-4231-B807-0A5C932E6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A3831-1A88-723C-E9CC-2DE5325A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82054"/>
            <a:ext cx="3421229" cy="138003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2200" dirty="0" err="1"/>
              <a:t>Rezultati</a:t>
            </a:r>
            <a:r>
              <a:rPr lang="it-IT" sz="2200" dirty="0"/>
              <a:t> </a:t>
            </a:r>
            <a:r>
              <a:rPr lang="it-IT" sz="2200" dirty="0" err="1"/>
              <a:t>agenata</a:t>
            </a:r>
            <a:r>
              <a:rPr lang="it-IT" sz="2200" dirty="0"/>
              <a:t> breakout </a:t>
            </a:r>
            <a:r>
              <a:rPr lang="it-IT" sz="2200" dirty="0" err="1"/>
              <a:t>okoline</a:t>
            </a:r>
            <a:r>
              <a:rPr lang="it-IT" sz="2200" dirty="0"/>
              <a:t> (</a:t>
            </a:r>
            <a:r>
              <a:rPr lang="it-IT" sz="2200" i="1" dirty="0"/>
              <a:t>a2c</a:t>
            </a:r>
            <a:r>
              <a:rPr lang="it-IT" sz="2200" dirty="0"/>
              <a:t>)</a:t>
            </a:r>
            <a:endParaRPr lang="hr-HR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6339B-02E5-6A82-AE14-4C49300C2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733"/>
            <a:ext cx="3415633" cy="4317185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Implementacija i učenje pomoću biblioteke </a:t>
            </a:r>
            <a:r>
              <a:rPr lang="hr-HR" i="1" dirty="0" err="1">
                <a:solidFill>
                  <a:schemeClr val="bg1"/>
                </a:solidFill>
              </a:rPr>
              <a:t>Stable</a:t>
            </a:r>
            <a:r>
              <a:rPr lang="hr-HR" i="1" dirty="0">
                <a:solidFill>
                  <a:schemeClr val="bg1"/>
                </a:solidFill>
              </a:rPr>
              <a:t> Baselines3</a:t>
            </a:r>
            <a:endParaRPr lang="hr-HR" dirty="0">
              <a:solidFill>
                <a:schemeClr val="bg1"/>
              </a:solidFill>
            </a:endParaRPr>
          </a:p>
          <a:p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37E3B38-CB48-6E48-010F-2EF64708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865" y="2381816"/>
            <a:ext cx="3406270" cy="234808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FEA1FDF-FFC1-CCBF-CD13-8B5F2660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769" y="2508671"/>
            <a:ext cx="3321921" cy="20678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AAD8A7-0F68-4CE2-8E37-98629D1C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C7657-FB5D-CA37-7FC5-94237436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 smtClean="0"/>
              <a:pPr rtl="0">
                <a:spcAft>
                  <a:spcPts val="600"/>
                </a:spcAft>
              </a:pPr>
              <a:t>23</a:t>
            </a:fld>
            <a:endParaRPr lang="hr-HR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FDF5BA-2109-45EC-AA28-9585297F9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C0EFA-C423-5B45-3D01-DD660855F7EB}"/>
              </a:ext>
            </a:extLst>
          </p:cNvPr>
          <p:cNvSpPr txBox="1"/>
          <p:nvPr/>
        </p:nvSpPr>
        <p:spPr>
          <a:xfrm>
            <a:off x="5029758" y="1785157"/>
            <a:ext cx="2487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600" dirty="0"/>
              <a:t>Prosječna vrijednost duljine epizode po epizodi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AB163-65A8-EEE1-1163-7779BCC1E2F2}"/>
              </a:ext>
            </a:extLst>
          </p:cNvPr>
          <p:cNvSpPr txBox="1"/>
          <p:nvPr/>
        </p:nvSpPr>
        <p:spPr>
          <a:xfrm>
            <a:off x="8715887" y="1788057"/>
            <a:ext cx="2487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600" dirty="0"/>
              <a:t>Prosječna vrijednost nagrade po epizodi</a:t>
            </a:r>
          </a:p>
        </p:txBody>
      </p:sp>
    </p:spTree>
    <p:extLst>
      <p:ext uri="{BB962C8B-B14F-4D97-AF65-F5344CB8AC3E}">
        <p14:creationId xmlns:p14="http://schemas.microsoft.com/office/powerpoint/2010/main" val="261606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562785-7C47-1E14-0C79-44EB2D5E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hr-HR" noProof="0" smtClean="0"/>
              <a:pPr rtl="0"/>
              <a:t>24</a:t>
            </a:fld>
            <a:endParaRPr lang="hr-HR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FCE0C-7130-8620-AF1F-CB4094B8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165" y="543662"/>
            <a:ext cx="5335249" cy="178384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239ED0-C89C-74E7-D862-DB7A1297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71" y="2958713"/>
            <a:ext cx="2395094" cy="314355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D4940D-A0FA-B8EE-6DE9-94F50766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453" y="2958710"/>
            <a:ext cx="2395094" cy="314356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532C03-24B4-542F-3137-575150B0C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449" y="2958710"/>
            <a:ext cx="2395095" cy="3143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AC7D7F-B365-8B28-4400-27B19543ADA1}"/>
              </a:ext>
            </a:extLst>
          </p:cNvPr>
          <p:cNvSpPr txBox="1"/>
          <p:nvPr/>
        </p:nvSpPr>
        <p:spPr>
          <a:xfrm>
            <a:off x="4523839" y="2294520"/>
            <a:ext cx="348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/>
              <a:t>Evaluacija agenata </a:t>
            </a:r>
            <a:r>
              <a:rPr lang="hr-HR" sz="1600" dirty="0" err="1"/>
              <a:t>Breakout</a:t>
            </a:r>
            <a:r>
              <a:rPr lang="hr-HR" sz="1600" dirty="0"/>
              <a:t> okoline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928FC-7D4A-070C-1EAC-CD25CA2D1FF5}"/>
              </a:ext>
            </a:extLst>
          </p:cNvPr>
          <p:cNvSpPr txBox="1"/>
          <p:nvPr/>
        </p:nvSpPr>
        <p:spPr>
          <a:xfrm>
            <a:off x="1291822" y="6102272"/>
            <a:ext cx="16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/>
              <a:t>Duboko Q učenje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0056B6-BB22-2D83-8692-BEDA63F4ACB1}"/>
              </a:ext>
            </a:extLst>
          </p:cNvPr>
          <p:cNvSpPr txBox="1"/>
          <p:nvPr/>
        </p:nvSpPr>
        <p:spPr>
          <a:xfrm>
            <a:off x="4780381" y="6102272"/>
            <a:ext cx="2631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/>
              <a:t>Dvostruko duboko Q učenje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107C7-2798-331D-721C-0145E99B6EB9}"/>
              </a:ext>
            </a:extLst>
          </p:cNvPr>
          <p:cNvSpPr txBox="1"/>
          <p:nvPr/>
        </p:nvSpPr>
        <p:spPr>
          <a:xfrm>
            <a:off x="8959006" y="6102272"/>
            <a:ext cx="213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 err="1"/>
              <a:t>Prednosni</a:t>
            </a:r>
            <a:r>
              <a:rPr lang="hr-HR" sz="1600" dirty="0"/>
              <a:t> akter-kritičar</a:t>
            </a:r>
          </a:p>
        </p:txBody>
      </p:sp>
    </p:spTree>
    <p:extLst>
      <p:ext uri="{BB962C8B-B14F-4D97-AF65-F5344CB8AC3E}">
        <p14:creationId xmlns:p14="http://schemas.microsoft.com/office/powerpoint/2010/main" val="4051901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33E7-6607-7E1E-B704-34B78CDC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Daljnji rad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0BA07EC-74F4-0BAD-A5B3-0A2D01E988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3" y="1874520"/>
          <a:ext cx="6734008" cy="4446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14BD1-66E1-3503-F50E-BB21ABDF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hr-HR" noProof="0" smtClean="0"/>
              <a:pPr rtl="0"/>
              <a:t>25</a:t>
            </a:fld>
            <a:endParaRPr lang="hr-HR" noProof="0"/>
          </a:p>
        </p:txBody>
      </p:sp>
      <p:pic>
        <p:nvPicPr>
          <p:cNvPr id="7" name="Grafika 6" descr="Robot outline">
            <a:extLst>
              <a:ext uri="{FF2B5EF4-FFF2-40B4-BE49-F238E27FC236}">
                <a16:creationId xmlns:a16="http://schemas.microsoft.com/office/drawing/2014/main" id="{5D768E95-DAD3-E00C-3B93-008FE32E9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5300" y="3577249"/>
            <a:ext cx="2447925" cy="2447925"/>
          </a:xfrm>
          <a:prstGeom prst="rect">
            <a:avLst/>
          </a:prstGeom>
        </p:spPr>
      </p:pic>
      <p:sp>
        <p:nvSpPr>
          <p:cNvPr id="12" name="Oblačić za misli: oblak 8">
            <a:extLst>
              <a:ext uri="{FF2B5EF4-FFF2-40B4-BE49-F238E27FC236}">
                <a16:creationId xmlns:a16="http://schemas.microsoft.com/office/drawing/2014/main" id="{9E2CCD5B-2A6E-E5C4-E900-299B8FA7CB9F}"/>
              </a:ext>
            </a:extLst>
          </p:cNvPr>
          <p:cNvSpPr/>
          <p:nvPr/>
        </p:nvSpPr>
        <p:spPr>
          <a:xfrm>
            <a:off x="9092828" y="2248178"/>
            <a:ext cx="2091806" cy="1131467"/>
          </a:xfrm>
          <a:prstGeom prst="cloud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13" name="Graphic 12" descr="Abacus outline">
            <a:extLst>
              <a:ext uri="{FF2B5EF4-FFF2-40B4-BE49-F238E27FC236}">
                <a16:creationId xmlns:a16="http://schemas.microsoft.com/office/drawing/2014/main" id="{EC634A32-5603-CED2-FEE7-AC4E8F28C6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0602" y="2445782"/>
            <a:ext cx="736257" cy="7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53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0">
            <a:extLst>
              <a:ext uri="{FF2B5EF4-FFF2-40B4-BE49-F238E27FC236}">
                <a16:creationId xmlns:a16="http://schemas.microsoft.com/office/drawing/2014/main" id="{5E7D173A-249C-482D-86C5-C5B4BF585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300B7E5A-CF8C-4A99-BEB4-6754D207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5514804" cy="949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F81DA4-6B6B-454E-9D62-8A57AEC1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457199"/>
            <a:ext cx="5649468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F6BCA0-C93E-4A85-B457-C0E6F7C4C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615271"/>
            <a:ext cx="5649468" cy="118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19BF9-2DDA-7C87-AC6A-760893CD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804" y="702156"/>
            <a:ext cx="5383003" cy="1013800"/>
          </a:xfrm>
        </p:spPr>
        <p:txBody>
          <a:bodyPr>
            <a:normAutofit/>
          </a:bodyPr>
          <a:lstStyle/>
          <a:p>
            <a:r>
              <a:rPr lang="hr-HR">
                <a:solidFill>
                  <a:srgbClr val="FFFFFF"/>
                </a:solidFill>
              </a:rPr>
              <a:t>Daljnji rad – nove okoline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193BB8-B0AA-4797-BCBD-320CB901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15272"/>
            <a:ext cx="5482860" cy="312677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2CF3F49E-A5B9-43CE-1027-6465CC0B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26" y="776138"/>
            <a:ext cx="4219842" cy="281322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04229BE-6C3B-4911-AA40-01E466C72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837543"/>
            <a:ext cx="1789547" cy="238863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63EAF103-361F-7D43-63A1-D5370249A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01" y="4062926"/>
            <a:ext cx="1479408" cy="194172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24929A9-280C-4CEE-A9C2-2F6A64806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6515" y="3837543"/>
            <a:ext cx="1747402" cy="238863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green, device, gauge&#10;&#10;Description automatically generated">
            <a:extLst>
              <a:ext uri="{FF2B5EF4-FFF2-40B4-BE49-F238E27FC236}">
                <a16:creationId xmlns:a16="http://schemas.microsoft.com/office/drawing/2014/main" id="{3CF34F04-5DE9-1E91-C099-5450CCBD6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381" y="4098193"/>
            <a:ext cx="1425669" cy="18711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979EE98-225C-4411-8DA9-6978EAC60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349" y="3839254"/>
            <a:ext cx="1780411" cy="238863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DDBDBC6-48E8-0EBA-F70B-E1E464E9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281" y="4081167"/>
            <a:ext cx="1451612" cy="19052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CB22C-8000-FD1A-87A0-868C9161F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804" y="1978612"/>
            <a:ext cx="5383003" cy="1763434"/>
          </a:xfrm>
        </p:spPr>
        <p:txBody>
          <a:bodyPr>
            <a:normAutofit/>
          </a:bodyPr>
          <a:lstStyle/>
          <a:p>
            <a:r>
              <a:rPr lang="hr-HR" i="1" dirty="0" err="1"/>
              <a:t>Double</a:t>
            </a:r>
            <a:r>
              <a:rPr lang="hr-HR" i="1" dirty="0"/>
              <a:t> </a:t>
            </a:r>
            <a:r>
              <a:rPr lang="hr-HR" i="1" dirty="0" err="1"/>
              <a:t>Dunk</a:t>
            </a:r>
            <a:r>
              <a:rPr lang="hr-HR" i="1" dirty="0"/>
              <a:t>, </a:t>
            </a:r>
            <a:r>
              <a:rPr lang="hr-HR" i="1" dirty="0" err="1"/>
              <a:t>Space</a:t>
            </a:r>
            <a:r>
              <a:rPr lang="hr-HR" i="1" dirty="0"/>
              <a:t> </a:t>
            </a:r>
            <a:r>
              <a:rPr lang="hr-HR" i="1" dirty="0" err="1"/>
              <a:t>Invaders</a:t>
            </a:r>
            <a:r>
              <a:rPr lang="hr-HR" i="1" dirty="0"/>
              <a:t>, Car Racing, Pong</a:t>
            </a:r>
          </a:p>
          <a:p>
            <a:r>
              <a:rPr lang="hr-HR" i="1" dirty="0" err="1"/>
              <a:t>Gym</a:t>
            </a:r>
            <a:r>
              <a:rPr lang="hr-HR" i="1" dirty="0"/>
              <a:t> </a:t>
            </a:r>
            <a:r>
              <a:rPr lang="hr-HR" i="1" dirty="0" err="1"/>
              <a:t>AnyTrading</a:t>
            </a:r>
            <a:r>
              <a:rPr lang="hr-HR" i="1" dirty="0"/>
              <a:t>, </a:t>
            </a:r>
            <a:r>
              <a:rPr lang="hr-HR" i="1" dirty="0" err="1"/>
              <a:t>TensorTrade</a:t>
            </a:r>
            <a:endParaRPr lang="hr-HR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73EA5-E05C-8E33-CC6F-6F842CBF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 smtClean="0"/>
              <a:pPr rtl="0">
                <a:spcAft>
                  <a:spcPts val="600"/>
                </a:spcAft>
              </a:pPr>
              <a:t>26</a:t>
            </a:fld>
            <a:endParaRPr lang="hr-HR" noProof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C37B27-1BA4-4246-3B27-68B5B8AAB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505" y="3587755"/>
            <a:ext cx="3657600" cy="2638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EF7C5B-20A1-0F8E-157F-C0A88007F1DE}"/>
              </a:ext>
            </a:extLst>
          </p:cNvPr>
          <p:cNvSpPr txBox="1"/>
          <p:nvPr/>
        </p:nvSpPr>
        <p:spPr>
          <a:xfrm>
            <a:off x="462506" y="6303461"/>
            <a:ext cx="548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i="1" dirty="0"/>
              <a:t>Snimke preuzete s https://www.gymlibrary.dev/</a:t>
            </a:r>
          </a:p>
        </p:txBody>
      </p:sp>
    </p:spTree>
    <p:extLst>
      <p:ext uri="{BB962C8B-B14F-4D97-AF65-F5344CB8AC3E}">
        <p14:creationId xmlns:p14="http://schemas.microsoft.com/office/powerpoint/2010/main" val="1828442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5DAFD-143B-80E3-4BD2-89E3B4A2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914123"/>
          </a:xfrm>
        </p:spPr>
        <p:txBody>
          <a:bodyPr anchor="ctr">
            <a:normAutofit/>
          </a:bodyPr>
          <a:lstStyle/>
          <a:p>
            <a:pPr algn="ctr"/>
            <a:r>
              <a:rPr lang="hr-HR" dirty="0">
                <a:solidFill>
                  <a:srgbClr val="FFFEFF"/>
                </a:solidFill>
              </a:rPr>
              <a:t>zaključak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E924F-1F0F-1AF0-0452-FA2A0AD0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>
                <a:solidFill>
                  <a:schemeClr val="accent1">
                    <a:lumMod val="75000"/>
                    <a:lumOff val="25000"/>
                  </a:schemeClr>
                </a:solidFill>
              </a:rPr>
              <a:pPr rtl="0">
                <a:spcAft>
                  <a:spcPts val="600"/>
                </a:spcAft>
              </a:pPr>
              <a:t>27</a:t>
            </a:fld>
            <a:endParaRPr lang="hr-HR" noProof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A7A9A17-6DA6-DC75-0D67-DAD44F9370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446311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a 6" descr="Robot outline">
            <a:extLst>
              <a:ext uri="{FF2B5EF4-FFF2-40B4-BE49-F238E27FC236}">
                <a16:creationId xmlns:a16="http://schemas.microsoft.com/office/drawing/2014/main" id="{BC2AC368-FEF3-2550-E1E3-5733363C4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9746" y="3508212"/>
            <a:ext cx="2447925" cy="2447925"/>
          </a:xfrm>
          <a:prstGeom prst="rect">
            <a:avLst/>
          </a:prstGeom>
        </p:spPr>
      </p:pic>
      <p:sp>
        <p:nvSpPr>
          <p:cNvPr id="7" name="Oblačić za misli: oblak 8">
            <a:extLst>
              <a:ext uri="{FF2B5EF4-FFF2-40B4-BE49-F238E27FC236}">
                <a16:creationId xmlns:a16="http://schemas.microsoft.com/office/drawing/2014/main" id="{12E8C703-6B8A-3C00-58E6-C3CB3840ADE1}"/>
              </a:ext>
            </a:extLst>
          </p:cNvPr>
          <p:cNvSpPr/>
          <p:nvPr/>
        </p:nvSpPr>
        <p:spPr>
          <a:xfrm>
            <a:off x="9277556" y="2164417"/>
            <a:ext cx="2091806" cy="1131467"/>
          </a:xfrm>
          <a:prstGeom prst="cloud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8" name="Graphic 7" descr="Abacus outline">
            <a:extLst>
              <a:ext uri="{FF2B5EF4-FFF2-40B4-BE49-F238E27FC236}">
                <a16:creationId xmlns:a16="http://schemas.microsoft.com/office/drawing/2014/main" id="{A90D85AC-B3D3-F2C4-E44F-D53E674B7F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330" y="2362023"/>
            <a:ext cx="736257" cy="7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9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8B5181A-A072-448D-8349-0D7A74F7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79" y="1033388"/>
            <a:ext cx="4826256" cy="2395611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Hvala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na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pažnji</a:t>
            </a:r>
            <a:endParaRPr lang="hr-HR" sz="50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fika 6" descr="Robot outline">
            <a:extLst>
              <a:ext uri="{FF2B5EF4-FFF2-40B4-BE49-F238E27FC236}">
                <a16:creationId xmlns:a16="http://schemas.microsoft.com/office/drawing/2014/main" id="{C22F61B1-8040-4947-A30C-F4A61E4CA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1742" y="3410873"/>
            <a:ext cx="2447925" cy="2447925"/>
          </a:xfrm>
          <a:prstGeom prst="rect">
            <a:avLst/>
          </a:prstGeo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2A100BE-D49B-49F7-871F-332B3EAB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hr-HR" noProof="0" smtClean="0"/>
              <a:pPr rtl="0"/>
              <a:t>28</a:t>
            </a:fld>
            <a:endParaRPr lang="hr-HR" noProof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1C6F9C-FCFA-56D8-CDDC-CEFFCC16D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355" y="1127866"/>
            <a:ext cx="3478869" cy="456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6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68F2-3861-8785-9C97-360911516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8717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FFFEFF"/>
                </a:solidFill>
              </a:rPr>
              <a:t>Pojmovi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9AA84-14D2-F387-D17C-43451C81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 smtClean="0"/>
              <a:pPr rtl="0">
                <a:spcAft>
                  <a:spcPts val="600"/>
                </a:spcAft>
              </a:pPr>
              <a:t>3</a:t>
            </a:fld>
            <a:endParaRPr lang="hr-HR" noProof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D1CB0AE-4C4F-00EB-090A-01DE1DE4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8890939"/>
              </p:ext>
            </p:extLst>
          </p:nvPr>
        </p:nvGraphicFramePr>
        <p:xfrm>
          <a:off x="1107446" y="3742931"/>
          <a:ext cx="9977108" cy="3004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771D853-6CA7-D006-78E8-785837211A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4294092"/>
              </p:ext>
            </p:extLst>
          </p:nvPr>
        </p:nvGraphicFramePr>
        <p:xfrm>
          <a:off x="1107446" y="1369880"/>
          <a:ext cx="9977108" cy="3004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80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386E-9082-0E17-52E8-5487AC87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Duboki modeli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16F18-17C0-63C0-7104-1BBB464AE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1797940"/>
            <a:ext cx="5087075" cy="536005"/>
          </a:xfrm>
        </p:spPr>
        <p:txBody>
          <a:bodyPr/>
          <a:lstStyle/>
          <a:p>
            <a:pPr algn="ctr"/>
            <a:r>
              <a:rPr lang="hr-HR" dirty="0" err="1"/>
              <a:t>Unaprijedni</a:t>
            </a:r>
            <a:r>
              <a:rPr lang="hr-HR" dirty="0"/>
              <a:t> potpuno povezani modeli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AB140-349E-D275-5894-E05B3EB6A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466109"/>
            <a:ext cx="5393100" cy="3377971"/>
          </a:xfrm>
        </p:spPr>
        <p:txBody>
          <a:bodyPr/>
          <a:lstStyle/>
          <a:p>
            <a:r>
              <a:rPr lang="hr-HR" dirty="0"/>
              <a:t>Lanci potpuno povezanih slojeva (ulazni izlazni i skriveni)</a:t>
            </a:r>
          </a:p>
          <a:p>
            <a:r>
              <a:rPr lang="hr-HR" dirty="0"/>
              <a:t>Svaki do slojeva modelira jednu nelinearnu transformaciju</a:t>
            </a:r>
          </a:p>
          <a:p>
            <a:endParaRPr lang="hr-H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86427-FACA-7B7D-BCB9-FD416C97B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754" y="1789255"/>
            <a:ext cx="5087073" cy="553373"/>
          </a:xfrm>
        </p:spPr>
        <p:txBody>
          <a:bodyPr/>
          <a:lstStyle/>
          <a:p>
            <a:pPr algn="ctr"/>
            <a:r>
              <a:rPr lang="hr-HR" dirty="0" err="1"/>
              <a:t>Konvolucijski</a:t>
            </a:r>
            <a:r>
              <a:rPr lang="hr-HR" dirty="0"/>
              <a:t> modeli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403BB15-BCDB-AD42-1EEA-50FD7C2BB3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34612" y="3851564"/>
            <a:ext cx="5561388" cy="277090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BC42E-9AFC-AB85-CAC7-4FBF5940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hr-HR" noProof="0" smtClean="0"/>
              <a:pPr rtl="0"/>
              <a:t>4</a:t>
            </a:fld>
            <a:endParaRPr lang="hr-HR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8FDBD77-85B1-FBB4-E4C9-7C4FD38B961C}"/>
              </a:ext>
            </a:extLst>
          </p:cNvPr>
          <p:cNvSpPr txBox="1">
            <a:spLocks/>
          </p:cNvSpPr>
          <p:nvPr/>
        </p:nvSpPr>
        <p:spPr>
          <a:xfrm>
            <a:off x="6523736" y="2715491"/>
            <a:ext cx="5393100" cy="3145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r-HR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4F9FF9F-1718-DEE9-6CF7-16E2A8E85E16}"/>
              </a:ext>
            </a:extLst>
          </p:cNvPr>
          <p:cNvSpPr txBox="1">
            <a:spLocks/>
          </p:cNvSpPr>
          <p:nvPr/>
        </p:nvSpPr>
        <p:spPr>
          <a:xfrm>
            <a:off x="6202741" y="2437714"/>
            <a:ext cx="5393100" cy="3330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Uz potpuno povezane slojeve imaju najmanje 1 </a:t>
            </a:r>
            <a:r>
              <a:rPr lang="hr-HR" dirty="0" err="1"/>
              <a:t>konvolucijski</a:t>
            </a:r>
            <a:r>
              <a:rPr lang="hr-HR" dirty="0"/>
              <a:t> sloj</a:t>
            </a:r>
          </a:p>
          <a:p>
            <a:r>
              <a:rPr lang="hr-HR" dirty="0"/>
              <a:t>Operacije </a:t>
            </a:r>
            <a:r>
              <a:rPr lang="hr-HR" dirty="0" err="1"/>
              <a:t>konvolucije</a:t>
            </a:r>
            <a:r>
              <a:rPr lang="hr-HR" dirty="0"/>
              <a:t>, sažimanja (maksimumom i srednjom vrijednosti)</a:t>
            </a:r>
          </a:p>
          <a:p>
            <a:endParaRPr lang="hr-HR" dirty="0"/>
          </a:p>
          <a:p>
            <a:endParaRPr lang="hr-H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C380A7-4C72-9CCF-E10A-F636883A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527" y="3851564"/>
            <a:ext cx="4744268" cy="25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0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7AA2D-1CEE-1B18-6D62-BB628624F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pPr algn="ctr"/>
            <a:r>
              <a:rPr lang="hr-HR" sz="3300" dirty="0">
                <a:solidFill>
                  <a:srgbClr val="FFFFFF"/>
                </a:solidFill>
              </a:rPr>
              <a:t>Algoritmi podržanog učenja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F4CF-1BB8-625E-5ECE-D32D0CC1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3" y="1658384"/>
            <a:ext cx="7478311" cy="3977102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C7514ACF-3DFA-424F-7DFA-B48252460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5698" y="4195935"/>
            <a:ext cx="1340701" cy="13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BD8CBF-1782-456F-AF12-36CD021CC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A186C0-DD3C-4FF4-B165-943244CB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5547E-FEC4-AD95-AA6A-232D0F29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hr-HR"/>
              <a:t>Podjela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6B15A5-F4B5-4786-934F-E57C7FA30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C8356C-9FE6-4DFB-8DBF-FDC1EE310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DAF1C0-5210-43EC-A140-4032C6EBE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A89CEF-B8CB-4CA8-BD58-AE4392F2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6F094-1B50-7EB9-B61A-EDD30C8E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 smtClean="0"/>
              <a:pPr rtl="0">
                <a:spcAft>
                  <a:spcPts val="600"/>
                </a:spcAft>
              </a:pPr>
              <a:t>6</a:t>
            </a:fld>
            <a:endParaRPr lang="hr-HR" noProof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DB86FC7-43C1-823D-4958-1C15D7F207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308984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49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11CE4-499B-8CBC-731D-D69DD1174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pPr algn="ctr"/>
            <a:r>
              <a:rPr lang="hr-HR" dirty="0"/>
              <a:t>Q učenje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0A202-A5CD-E882-F8B8-1147DAB2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Algoritam s isključenom politikom</a:t>
            </a:r>
          </a:p>
          <a:p>
            <a:r>
              <a:rPr lang="hr-HR" dirty="0">
                <a:solidFill>
                  <a:schemeClr val="bg1"/>
                </a:solidFill>
              </a:rPr>
              <a:t>Procjena kvalitete određene akcije</a:t>
            </a:r>
          </a:p>
          <a:p>
            <a:r>
              <a:rPr lang="hr-HR" dirty="0">
                <a:solidFill>
                  <a:schemeClr val="bg1"/>
                </a:solidFill>
              </a:rPr>
              <a:t>Korištenje Q tablica</a:t>
            </a:r>
          </a:p>
          <a:p>
            <a:r>
              <a:rPr lang="hr-HR" dirty="0">
                <a:solidFill>
                  <a:schemeClr val="bg1"/>
                </a:solidFill>
              </a:rPr>
              <a:t>Kompromis između istraživanja i odabira akcije s najvećom Q vrijednošću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C03AA-B1FE-44C3-8C06-B5092828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hr-HR" noProof="0" smtClean="0"/>
              <a:pPr rtl="0">
                <a:spcAft>
                  <a:spcPts val="600"/>
                </a:spcAft>
              </a:pPr>
              <a:t>7</a:t>
            </a:fld>
            <a:endParaRPr lang="hr-HR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CA21C9-B922-9FCA-2222-B1B85E95D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80" y="4841284"/>
            <a:ext cx="5936494" cy="754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73C1D-9D5E-C34F-9B17-F06E862C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31" y="1869540"/>
            <a:ext cx="7308984" cy="246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9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FCEA-CE4B-1189-8DEE-6A0514BB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Duboko q učenje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18F7D-BDFA-056A-24FB-426ACB982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520"/>
            <a:ext cx="11029615" cy="4794135"/>
          </a:xfrm>
        </p:spPr>
        <p:txBody>
          <a:bodyPr/>
          <a:lstStyle/>
          <a:p>
            <a:r>
              <a:rPr lang="hr-HR" sz="2000" dirty="0"/>
              <a:t>Korištenje Q tablica nije pogodno za kompleksne okoline, okoline s velikim brojem stanja i akcija</a:t>
            </a:r>
          </a:p>
          <a:p>
            <a:r>
              <a:rPr lang="hr-HR" sz="2000" dirty="0"/>
              <a:t>Ideja:</a:t>
            </a:r>
          </a:p>
          <a:p>
            <a:pPr lvl="1"/>
            <a:r>
              <a:rPr lang="hr-HR" sz="1800" dirty="0"/>
              <a:t>Naučiti duboki model da za određeno stanje okoline na ulazu, generira skup svih akcija i propadajućih vrijednosti funkcije akcije</a:t>
            </a:r>
          </a:p>
          <a:p>
            <a:pPr lvl="1"/>
            <a:r>
              <a:rPr lang="hr-HR" sz="1800" dirty="0"/>
              <a:t>Odabrati akciju s najvećom Q </a:t>
            </a:r>
            <a:br>
              <a:rPr lang="hr-HR" sz="1800" dirty="0"/>
            </a:br>
            <a:r>
              <a:rPr lang="hr-HR" sz="1800" dirty="0"/>
              <a:t>vrijednošću</a:t>
            </a:r>
          </a:p>
          <a:p>
            <a:r>
              <a:rPr lang="hr-HR" sz="2000" dirty="0"/>
              <a:t>2 neuronske mreže</a:t>
            </a:r>
          </a:p>
          <a:p>
            <a:pPr marL="666900" lvl="1" indent="-342900">
              <a:buFont typeface="+mj-lt"/>
              <a:buAutoNum type="arabicPeriod"/>
            </a:pPr>
            <a:r>
              <a:rPr lang="hr-HR" sz="1800" dirty="0"/>
              <a:t>Prati trenutnu politiku</a:t>
            </a:r>
          </a:p>
          <a:p>
            <a:pPr marL="666900" lvl="1" indent="-342900">
              <a:buFont typeface="+mj-lt"/>
              <a:buAutoNum type="arabicPeriod"/>
            </a:pPr>
            <a:r>
              <a:rPr lang="hr-HR" sz="1800" dirty="0"/>
              <a:t>Prati ciljanu politiku</a:t>
            </a:r>
          </a:p>
          <a:p>
            <a:r>
              <a:rPr lang="hr-HR" sz="2000" dirty="0"/>
              <a:t>Korištenje spremnika za ponavljanje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90BFE-34DE-9CE8-6999-3A8628EE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hr-HR" noProof="0" smtClean="0"/>
              <a:pPr rtl="0"/>
              <a:t>8</a:t>
            </a:fld>
            <a:endParaRPr lang="hr-H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6104A-4733-F26F-1A16-A288013D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103" y="3621050"/>
            <a:ext cx="6625706" cy="233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324B-A516-226A-B924-609C7BA0F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Dvostruko duboko q učenje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E43A2-A340-9036-7BF4-9AF7AFFE7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520"/>
            <a:ext cx="11029615" cy="4081617"/>
          </a:xfrm>
        </p:spPr>
        <p:txBody>
          <a:bodyPr/>
          <a:lstStyle/>
          <a:p>
            <a:r>
              <a:rPr lang="hr-HR" sz="2000" dirty="0"/>
              <a:t>Cilj smanjiti efekt precjenjivanja vrijednosti funkcije akcije bez mijenjanja osnovnog kostura algoritma</a:t>
            </a:r>
          </a:p>
          <a:p>
            <a:endParaRPr lang="hr-HR" sz="2000" dirty="0"/>
          </a:p>
          <a:p>
            <a:pPr marL="0" indent="0">
              <a:buNone/>
            </a:pPr>
            <a:br>
              <a:rPr lang="hr-HR" sz="2000" dirty="0"/>
            </a:br>
            <a:br>
              <a:rPr lang="hr-HR" sz="2000" dirty="0"/>
            </a:br>
            <a:endParaRPr lang="hr-HR" sz="2000" dirty="0"/>
          </a:p>
          <a:p>
            <a:r>
              <a:rPr lang="hr-HR" sz="2000" dirty="0"/>
              <a:t>Postupak odabira akcije provodi neuronska mreža koja slijedi politiku</a:t>
            </a:r>
          </a:p>
          <a:p>
            <a:r>
              <a:rPr lang="hr-HR" sz="2000" dirty="0"/>
              <a:t>Izračun funkcije akcije provodi ciljana neuronska mreža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EE6F-D341-788A-12D1-96D2BF66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hr-HR" noProof="0" smtClean="0"/>
              <a:pPr rtl="0"/>
              <a:t>9</a:t>
            </a:fld>
            <a:endParaRPr lang="hr-HR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B39F3-CD84-94AC-4827-949547AD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756" y="3061252"/>
            <a:ext cx="6529186" cy="85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0895"/>
      </p:ext>
    </p:extLst>
  </p:cSld>
  <p:clrMapOvr>
    <a:masterClrMapping/>
  </p:clrMapOvr>
</p:sld>
</file>

<file path=ppt/theme/theme1.xml><?xml version="1.0" encoding="utf-8"?>
<a:theme xmlns:a="http://schemas.openxmlformats.org/drawingml/2006/main" name="Djeljenik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purl.org/dc/dcmitype/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Tehnologija s dizajnom Djeljenik</Template>
  <TotalTime>6045</TotalTime>
  <Words>696</Words>
  <Application>Microsoft Office PowerPoint</Application>
  <PresentationFormat>Widescreen</PresentationFormat>
  <Paragraphs>159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NimbusRomNo9L-Regu</vt:lpstr>
      <vt:lpstr>Wingdings 2</vt:lpstr>
      <vt:lpstr>Djeljenik</vt:lpstr>
      <vt:lpstr>PowerPoint Presentation</vt:lpstr>
      <vt:lpstr>Podržano učenje</vt:lpstr>
      <vt:lpstr>Pojmovi</vt:lpstr>
      <vt:lpstr>Duboki modeli</vt:lpstr>
      <vt:lpstr>Algoritmi podržanog učenja</vt:lpstr>
      <vt:lpstr>Podjela</vt:lpstr>
      <vt:lpstr>Q učenje</vt:lpstr>
      <vt:lpstr>Duboko q učenje</vt:lpstr>
      <vt:lpstr>Dvostruko duboko q učenje</vt:lpstr>
      <vt:lpstr>Akter-kritičar</vt:lpstr>
      <vt:lpstr>PowerPoint Presentation</vt:lpstr>
      <vt:lpstr>OpenAI Gym</vt:lpstr>
      <vt:lpstr>STRUKTURA</vt:lpstr>
      <vt:lpstr>Determinizam atari okruženja</vt:lpstr>
      <vt:lpstr>Okruženje CartPole</vt:lpstr>
      <vt:lpstr>Okruženje Breakout</vt:lpstr>
      <vt:lpstr>Stable Baselines3</vt:lpstr>
      <vt:lpstr>implementacija</vt:lpstr>
      <vt:lpstr>Omotači</vt:lpstr>
      <vt:lpstr>Rezultati agenata cartpole okoline</vt:lpstr>
      <vt:lpstr>PowerPoint Presentation</vt:lpstr>
      <vt:lpstr>Rezultati agenata breakout okoline</vt:lpstr>
      <vt:lpstr>Rezultati agenata breakout okoline (a2c)</vt:lpstr>
      <vt:lpstr>PowerPoint Presentation</vt:lpstr>
      <vt:lpstr>Daljnji rad</vt:lpstr>
      <vt:lpstr>Daljnji rad – nove okoline</vt:lpstr>
      <vt:lpstr>zaključak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Učenje strategija za igranje strateških igara</dc:title>
  <dc:creator>Paulo Sanković</dc:creator>
  <cp:lastModifiedBy>Paulo Sanković</cp:lastModifiedBy>
  <cp:revision>142</cp:revision>
  <dcterms:created xsi:type="dcterms:W3CDTF">2021-05-13T18:14:28Z</dcterms:created>
  <dcterms:modified xsi:type="dcterms:W3CDTF">2022-09-05T00:06:46Z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